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_rels/slideMaster95.xml.rels" ContentType="application/vnd.openxmlformats-package.relationships+xml"/>
  <Override PartName="/ppt/slideMasters/_rels/slideMaster27.xml.rels" ContentType="application/vnd.openxmlformats-package.relationships+xml"/>
  <Override PartName="/ppt/slideMasters/_rels/slideMaster106.xml.rels" ContentType="application/vnd.openxmlformats-package.relationships+xml"/>
  <Override PartName="/ppt/slideMasters/_rels/slideMaster28.xml.rels" ContentType="application/vnd.openxmlformats-package.relationships+xml"/>
  <Override PartName="/ppt/slideMasters/_rels/slideMaster96.xml.rels" ContentType="application/vnd.openxmlformats-package.relationships+xml"/>
  <Override PartName="/ppt/slideMasters/_rels/slideMaster93.xml.rels" ContentType="application/vnd.openxmlformats-package.relationships+xml"/>
  <Override PartName="/ppt/slideMasters/_rels/slideMaster25.xml.rels" ContentType="application/vnd.openxmlformats-package.relationships+xml"/>
  <Override PartName="/ppt/slideMasters/_rels/slideMaster105.xml.rels" ContentType="application/vnd.openxmlformats-package.relationships+xml"/>
  <Override PartName="/ppt/slideMasters/_rels/slideMaster24.xml.rels" ContentType="application/vnd.openxmlformats-package.relationships+xml"/>
  <Override PartName="/ppt/slideMasters/_rels/slideMaster92.xml.rels" ContentType="application/vnd.openxmlformats-package.relationships+xml"/>
  <Override PartName="/ppt/slideMasters/_rels/slideMaster104.xml.rels" ContentType="application/vnd.openxmlformats-package.relationships+xml"/>
  <Override PartName="/ppt/slideMasters/_rels/slideMaster23.xml.rels" ContentType="application/vnd.openxmlformats-package.relationships+xml"/>
  <Override PartName="/ppt/slideMasters/_rels/slideMaster91.xml.rels" ContentType="application/vnd.openxmlformats-package.relationships+xml"/>
  <Override PartName="/ppt/slideMasters/_rels/slideMaster26.xml.rels" ContentType="application/vnd.openxmlformats-package.relationships+xml"/>
  <Override PartName="/ppt/slideMasters/_rels/slideMaster94.xml.rels" ContentType="application/vnd.openxmlformats-package.relationships+xml"/>
  <Override PartName="/ppt/slideMasters/_rels/slideMaster98.xml.rels" ContentType="application/vnd.openxmlformats-package.relationships+xml"/>
  <Override PartName="/ppt/slideMasters/_rels/slideMaster97.xml.rels" ContentType="application/vnd.openxmlformats-package.relationships+xml"/>
  <Override PartName="/ppt/slideMasters/_rels/slideMaster29.xml.rels" ContentType="application/vnd.openxmlformats-package.relationships+xml"/>
  <Override PartName="/ppt/slideMasters/_rels/slideMaster123.xml.rels" ContentType="application/vnd.openxmlformats-package.relationships+xml"/>
  <Override PartName="/ppt/slideMasters/_rels/slideMaster42.xml.rels" ContentType="application/vnd.openxmlformats-package.relationships+xml"/>
  <Override PartName="/ppt/slideMasters/_rels/slideMaster122.xml.rels" ContentType="application/vnd.openxmlformats-package.relationships+xml"/>
  <Override PartName="/ppt/slideMasters/_rels/slideMaster108.xml.rels" ContentType="application/vnd.openxmlformats-package.relationships+xml"/>
  <Override PartName="/ppt/slideMasters/_rels/slideMaster135.xml.rels" ContentType="application/vnd.openxmlformats-package.relationships+xml"/>
  <Override PartName="/ppt/slideMasters/_rels/slideMaster63.xml.rels" ContentType="application/vnd.openxmlformats-package.relationships+xml"/>
  <Override PartName="/ppt/slideMasters/_rels/slideMaster31.xml.rels" ContentType="application/vnd.openxmlformats-package.relationships+xml"/>
  <Override PartName="/ppt/slideMasters/_rels/slideMaster4.xml.rels" ContentType="application/vnd.openxmlformats-package.relationships+xml"/>
  <Override PartName="/ppt/slideMasters/_rels/slideMaster129.xml.rels" ContentType="application/vnd.openxmlformats-package.relationships+xml"/>
  <Override PartName="/ppt/slideMasters/_rels/slideMaster62.xml.rels" ContentType="application/vnd.openxmlformats-package.relationships+xml"/>
  <Override PartName="/ppt/slideMasters/_rels/slideMaster134.xml.rels" ContentType="application/vnd.openxmlformats-package.relationships+xml"/>
  <Override PartName="/ppt/slideMasters/_rels/slideMaster128.xml.rels" ContentType="application/vnd.openxmlformats-package.relationships+xml"/>
  <Override PartName="/ppt/slideMasters/_rels/slideMaster61.xml.rels" ContentType="application/vnd.openxmlformats-package.relationships+xml"/>
  <Override PartName="/ppt/slideMasters/_rels/slideMaster133.xml.rels" ContentType="application/vnd.openxmlformats-package.relationships+xml"/>
  <Override PartName="/ppt/slideMasters/_rels/slideMaster132.xml.rels" ContentType="application/vnd.openxmlformats-package.relationships+xml"/>
  <Override PartName="/ppt/slideMasters/_rels/slideMaster60.xml.rels" ContentType="application/vnd.openxmlformats-package.relationships+xml"/>
  <Override PartName="/ppt/slideMasters/_rels/slideMaster127.xml.rels" ContentType="application/vnd.openxmlformats-package.relationships+xml"/>
  <Override PartName="/ppt/slideMasters/_rels/slideMaster145.xml.rels" ContentType="application/vnd.openxmlformats-package.relationships+xml"/>
  <Override PartName="/ppt/slideMasters/_rels/slideMaster146.xml.rels" ContentType="application/vnd.openxmlformats-package.relationships+xml"/>
  <Override PartName="/ppt/slideMasters/_rels/slideMaster14.xml.rels" ContentType="application/vnd.openxmlformats-package.relationships+xml"/>
  <Override PartName="/ppt/slideMasters/_rels/slideMaster82.xml.rels" ContentType="application/vnd.openxmlformats-package.relationships+xml"/>
  <Override PartName="/ppt/slideMasters/_rels/slideMaster149.xml.rels" ContentType="application/vnd.openxmlformats-package.relationships+xml"/>
  <Override PartName="/ppt/slideMasters/_rels/slideMaster147.xml.rels" ContentType="application/vnd.openxmlformats-package.relationships+xml"/>
  <Override PartName="/ppt/slideMasters/_rels/slideMaster80.xml.rels" ContentType="application/vnd.openxmlformats-package.relationships+xml"/>
  <Override PartName="/ppt/slideMasters/_rels/slideMaster12.xml.rels" ContentType="application/vnd.openxmlformats-package.relationships+xml"/>
  <Override PartName="/ppt/slideMasters/_rels/slideMaster144.xml.rels" ContentType="application/vnd.openxmlformats-package.relationships+xml"/>
  <Override PartName="/ppt/slideMasters/_rels/slideMaster15.xml.rels" ContentType="application/vnd.openxmlformats-package.relationships+xml"/>
  <Override PartName="/ppt/slideMasters/_rels/slideMaster83.xml.rels" ContentType="application/vnd.openxmlformats-package.relationships+xml"/>
  <Override PartName="/ppt/slideMasters/_rels/slideMaster138.xml.rels" ContentType="application/vnd.openxmlformats-package.relationships+xml"/>
  <Override PartName="/ppt/slideMasters/_rels/slideMaster71.xml.rels" ContentType="application/vnd.openxmlformats-package.relationships+xml"/>
  <Override PartName="/ppt/slideMasters/_rels/slideMaster139.xml.rels" ContentType="application/vnd.openxmlformats-package.relationships+xml"/>
  <Override PartName="/ppt/slideMasters/_rels/slideMaster72.xml.rels" ContentType="application/vnd.openxmlformats-package.relationships+xml"/>
  <Override PartName="/ppt/slideMasters/_rels/slideMaster38.xml.rels" ContentType="application/vnd.openxmlformats-package.relationships+xml"/>
  <Override PartName="/ppt/slideMasters/_rels/slideMaster52.xml.rels" ContentType="application/vnd.openxmlformats-package.relationships+xml"/>
  <Override PartName="/ppt/slideMasters/_rels/slideMaster119.xml.rels" ContentType="application/vnd.openxmlformats-package.relationships+xml"/>
  <Override PartName="/ppt/slideMasters/_rels/slideMaster124.xml.rels" ContentType="application/vnd.openxmlformats-package.relationships+xml"/>
  <Override PartName="/ppt/slideMasters/_rels/slideMaster125.xml.rels" ContentType="application/vnd.openxmlformats-package.relationships+xml"/>
  <Override PartName="/ppt/slideMasters/_rels/slideMaster10.xml.rels" ContentType="application/vnd.openxmlformats-package.relationships+xml"/>
  <Override PartName="/ppt/slideMasters/_rels/slideMaster142.xml.rels" ContentType="application/vnd.openxmlformats-package.relationships+xml"/>
  <Override PartName="/ppt/slideMasters/_rels/slideMaster8.xml.rels" ContentType="application/vnd.openxmlformats-package.relationships+xml"/>
  <Override PartName="/ppt/slideMasters/_rels/slideMaster35.xml.rels" ContentType="application/vnd.openxmlformats-package.relationships+xml"/>
  <Override PartName="/ppt/slideMasters/_rels/slideMaster115.xml.rels" ContentType="application/vnd.openxmlformats-package.relationships+xml"/>
  <Override PartName="/ppt/slideMasters/_rels/slideMaster43.xml.rels" ContentType="application/vnd.openxmlformats-package.relationships+xml"/>
  <Override PartName="/ppt/slideMasters/_rels/slideMaster126.xml.rels" ContentType="application/vnd.openxmlformats-package.relationships+xml"/>
  <Override PartName="/ppt/slideMasters/_rels/slideMaster45.xml.rels" ContentType="application/vnd.openxmlformats-package.relationships+xml"/>
  <Override PartName="/ppt/slideMasters/_rels/slideMaster117.xml.rels" ContentType="application/vnd.openxmlformats-package.relationships+xml"/>
  <Override PartName="/ppt/slideMasters/_rels/slideMaster50.xml.rels" ContentType="application/vnd.openxmlformats-package.relationships+xml"/>
  <Override PartName="/ppt/slideMasters/_rels/slideMaster118.xml.rels" ContentType="application/vnd.openxmlformats-package.relationships+xml"/>
  <Override PartName="/ppt/slideMasters/_rels/slideMaster51.xml.rels" ContentType="application/vnd.openxmlformats-package.relationships+xml"/>
  <Override PartName="/ppt/slideMasters/_rels/slideMaster46.xml.rels" ContentType="application/vnd.openxmlformats-package.relationships+xml"/>
  <Override PartName="/ppt/slideMasters/_rels/slideMaster11.xml.rels" ContentType="application/vnd.openxmlformats-package.relationships+xml"/>
  <Override PartName="/ppt/slideMasters/_rels/slideMaster143.xml.rels" ContentType="application/vnd.openxmlformats-package.relationships+xml"/>
  <Override PartName="/ppt/slideMasters/_rels/slideMaster9.xml.rels" ContentType="application/vnd.openxmlformats-package.relationships+xml"/>
  <Override PartName="/ppt/slideMasters/_rels/slideMaster36.xml.rels" ContentType="application/vnd.openxmlformats-package.relationships+xml"/>
  <Override PartName="/ppt/slideMasters/_rels/slideMaster116.xml.rels" ContentType="application/vnd.openxmlformats-package.relationships+xml"/>
  <Override PartName="/ppt/slideMasters/_rels/slideMaster44.xml.rels" ContentType="application/vnd.openxmlformats-package.relationships+xml"/>
  <Override PartName="/ppt/slideMasters/_rels/slideMaster7.xml.rels" ContentType="application/vnd.openxmlformats-package.relationships+xml"/>
  <Override PartName="/ppt/slideMasters/_rels/slideMaster34.xml.rels" ContentType="application/vnd.openxmlformats-package.relationships+xml"/>
  <Override PartName="/ppt/slideMasters/_rels/slideMaster114.xml.rels" ContentType="application/vnd.openxmlformats-package.relationships+xml"/>
  <Override PartName="/ppt/slideMasters/_rels/slideMaster141.xml.rels" ContentType="application/vnd.openxmlformats-package.relationships+xml"/>
  <Override PartName="/ppt/slideMasters/_rels/slideMaster33.xml.rels" ContentType="application/vnd.openxmlformats-package.relationships+xml"/>
  <Override PartName="/ppt/slideMasters/_rels/slideMaster6.xml.rels" ContentType="application/vnd.openxmlformats-package.relationships+xml"/>
  <Override PartName="/ppt/slideMasters/_rels/slideMaster37.xml.rels" ContentType="application/vnd.openxmlformats-package.relationships+xml"/>
  <Override PartName="/ppt/slideMasters/_rels/slideMaster109.xml.rels" ContentType="application/vnd.openxmlformats-package.relationships+xml"/>
  <Override PartName="/ppt/slideMasters/_rels/slideMaster59.xml.rels" ContentType="application/vnd.openxmlformats-package.relationships+xml"/>
  <Override PartName="/ppt/slideMasters/_rels/slideMaster58.xml.rels" ContentType="application/vnd.openxmlformats-package.relationships+xml"/>
  <Override PartName="/ppt/slideMasters/_rels/slideMaster55.xml.rels" ContentType="application/vnd.openxmlformats-package.relationships+xml"/>
  <Override PartName="/ppt/slideMasters/_rels/slideMaster53.xml.rels" ContentType="application/vnd.openxmlformats-package.relationships+xml"/>
  <Override PartName="/ppt/slideMasters/_rels/slideMaster5.xml.rels" ContentType="application/vnd.openxmlformats-package.relationships+xml"/>
  <Override PartName="/ppt/slideMasters/_rels/slideMaster32.xml.rels" ContentType="application/vnd.openxmlformats-package.relationships+xml"/>
  <Override PartName="/ppt/slideMasters/_rels/slideMaster64.xml.rels" ContentType="application/vnd.openxmlformats-package.relationships+xml"/>
  <Override PartName="/ppt/slideMasters/_rels/slideMaster136.xml.rels" ContentType="application/vnd.openxmlformats-package.relationships+xml"/>
  <Override PartName="/ppt/slideMasters/_rels/slideMaster54.xml.rels" ContentType="application/vnd.openxmlformats-package.relationships+xml"/>
  <Override PartName="/ppt/slideMasters/_rels/slideMaster137.xml.rels" ContentType="application/vnd.openxmlformats-package.relationships+xml"/>
  <Override PartName="/ppt/slideMasters/_rels/slideMaster70.xml.rels" ContentType="application/vnd.openxmlformats-package.relationships+xml"/>
  <Override PartName="/ppt/slideMasters/_rels/slideMaster84.xml.rels" ContentType="application/vnd.openxmlformats-package.relationships+xml"/>
  <Override PartName="/ppt/slideMasters/_rels/slideMaster16.xml.rels" ContentType="application/vnd.openxmlformats-package.relationships+xml"/>
  <Override PartName="/ppt/slideMasters/_rels/slideMaster13.xml.rels" ContentType="application/vnd.openxmlformats-package.relationships+xml"/>
  <Override PartName="/ppt/slideMasters/_rels/slideMaster81.xml.rels" ContentType="application/vnd.openxmlformats-package.relationships+xml"/>
  <Override PartName="/ppt/slideMasters/_rels/slideMaster148.xml.rels" ContentType="application/vnd.openxmlformats-package.relationships+xml"/>
  <Override PartName="/ppt/slideMasters/_rels/slideMaster130.xml.rels" ContentType="application/vnd.openxmlformats-package.relationships+xml"/>
  <Override PartName="/ppt/slideMasters/_rels/slideMaster56.xml.rels" ContentType="application/vnd.openxmlformats-package.relationships+xml"/>
  <Override PartName="/ppt/slideMasters/_rels/slideMaster140.xml.rels" ContentType="application/vnd.openxmlformats-package.relationships+xml"/>
  <Override PartName="/ppt/slideMasters/_rels/slideMaster3.xml.rels" ContentType="application/vnd.openxmlformats-package.relationships+xml"/>
  <Override PartName="/ppt/slideMasters/_rels/slideMaster30.xml.rels" ContentType="application/vnd.openxmlformats-package.relationships+xml"/>
  <Override PartName="/ppt/slideMasters/_rels/slideMaster49.xml.rels" ContentType="application/vnd.openxmlformats-package.relationships+xml"/>
  <Override PartName="/ppt/slideMasters/_rels/slideMaster131.xml.rels" ContentType="application/vnd.openxmlformats-package.relationships+xml"/>
  <Override PartName="/ppt/slideMasters/_rels/slideMaster57.xml.rels" ContentType="application/vnd.openxmlformats-package.relationships+xml"/>
  <Override PartName="/ppt/slideMasters/_rels/slideMaster2.xml.rels" ContentType="application/vnd.openxmlformats-package.relationships+xml"/>
  <Override PartName="/ppt/slideMasters/_rels/slideMaster39.xml.rels" ContentType="application/vnd.openxmlformats-package.relationships+xml"/>
  <Override PartName="/ppt/slideMasters/_rels/slideMaster1.xml.rels" ContentType="application/vnd.openxmlformats-package.relationships+xml"/>
  <Override PartName="/ppt/slideMasters/_rels/slideMaster47.xml.rels" ContentType="application/vnd.openxmlformats-package.relationships+xml"/>
  <Override PartName="/ppt/slideMasters/_rels/slideMaster48.xml.rels" ContentType="application/vnd.openxmlformats-package.relationships+xml"/>
  <Override PartName="/ppt/slideMasters/_rels/slideMaster65.xml.rels" ContentType="application/vnd.openxmlformats-package.relationships+xml"/>
  <Override PartName="/ppt/slideMasters/_rels/slideMaster66.xml.rels" ContentType="application/vnd.openxmlformats-package.relationships+xml"/>
  <Override PartName="/ppt/slideMasters/_rels/slideMaster100.xml.rels" ContentType="application/vnd.openxmlformats-package.relationships+xml"/>
  <Override PartName="/ppt/slideMasters/_rels/slideMaster79.xml.rels" ContentType="application/vnd.openxmlformats-package.relationships+xml"/>
  <Override PartName="/ppt/slideMasters/_rels/slideMaster67.xml.rels" ContentType="application/vnd.openxmlformats-package.relationships+xml"/>
  <Override PartName="/ppt/slideMasters/_rels/slideMaster20.xml.rels" ContentType="application/vnd.openxmlformats-package.relationships+xml"/>
  <Override PartName="/ppt/slideMasters/_rels/slideMaster101.xml.rels" ContentType="application/vnd.openxmlformats-package.relationships+xml"/>
  <Override PartName="/ppt/slideMasters/_rels/slideMaster68.xml.rels" ContentType="application/vnd.openxmlformats-package.relationships+xml"/>
  <Override PartName="/ppt/slideMasters/_rels/slideMaster21.xml.rels" ContentType="application/vnd.openxmlformats-package.relationships+xml"/>
  <Override PartName="/ppt/slideMasters/_rels/slideMaster102.xml.rels" ContentType="application/vnd.openxmlformats-package.relationships+xml"/>
  <Override PartName="/ppt/slideMasters/_rels/slideMaster69.xml.rels" ContentType="application/vnd.openxmlformats-package.relationships+xml"/>
  <Override PartName="/ppt/slideMasters/_rels/slideMaster22.xml.rels" ContentType="application/vnd.openxmlformats-package.relationships+xml"/>
  <Override PartName="/ppt/slideMasters/_rels/slideMaster90.xml.rels" ContentType="application/vnd.openxmlformats-package.relationships+xml"/>
  <Override PartName="/ppt/slideMasters/_rels/slideMaster103.xml.rels" ContentType="application/vnd.openxmlformats-package.relationships+xml"/>
  <Override PartName="/ppt/slideMasters/_rels/slideMaster73.xml.rels" ContentType="application/vnd.openxmlformats-package.relationships+xml"/>
  <Override PartName="/ppt/slideMasters/_rels/slideMaster74.xml.rels" ContentType="application/vnd.openxmlformats-package.relationships+xml"/>
  <Override PartName="/ppt/slideMasters/_rels/slideMaster75.xml.rels" ContentType="application/vnd.openxmlformats-package.relationships+xml"/>
  <Override PartName="/ppt/slideMasters/_rels/slideMaster76.xml.rels" ContentType="application/vnd.openxmlformats-package.relationships+xml"/>
  <Override PartName="/ppt/slideMasters/_rels/slideMaster110.xml.rels" ContentType="application/vnd.openxmlformats-package.relationships+xml"/>
  <Override PartName="/ppt/slideMasters/_rels/slideMaster89.xml.rels" ContentType="application/vnd.openxmlformats-package.relationships+xml"/>
  <Override PartName="/ppt/slideMasters/_rels/slideMaster77.xml.rels" ContentType="application/vnd.openxmlformats-package.relationships+xml"/>
  <Override PartName="/ppt/slideMasters/_rels/slideMaster111.xml.rels" ContentType="application/vnd.openxmlformats-package.relationships+xml"/>
  <Override PartName="/ppt/slideMasters/_rels/slideMaster78.xml.rels" ContentType="application/vnd.openxmlformats-package.relationships+xml"/>
  <Override PartName="/ppt/slideMasters/_rels/slideMaster112.xml.rels" ContentType="application/vnd.openxmlformats-package.relationships+xml"/>
  <Override PartName="/ppt/slideMasters/_rels/slideMaster113.xml.rels" ContentType="application/vnd.openxmlformats-package.relationships+xml"/>
  <Override PartName="/ppt/slideMasters/_rels/slideMaster17.xml.rels" ContentType="application/vnd.openxmlformats-package.relationships+xml"/>
  <Override PartName="/ppt/slideMasters/_rels/slideMaster85.xml.rels" ContentType="application/vnd.openxmlformats-package.relationships+xml"/>
  <Override PartName="/ppt/slideMasters/_rels/slideMaster18.xml.rels" ContentType="application/vnd.openxmlformats-package.relationships+xml"/>
  <Override PartName="/ppt/slideMasters/_rels/slideMaster86.xml.rels" ContentType="application/vnd.openxmlformats-package.relationships+xml"/>
  <Override PartName="/ppt/slideMasters/_rels/slideMaster120.xml.rels" ContentType="application/vnd.openxmlformats-package.relationships+xml"/>
  <Override PartName="/ppt/slideMasters/_rels/slideMaster99.xml.rels" ContentType="application/vnd.openxmlformats-package.relationships+xml"/>
  <Override PartName="/ppt/slideMasters/_rels/slideMaster19.xml.rels" ContentType="application/vnd.openxmlformats-package.relationships+xml"/>
  <Override PartName="/ppt/slideMasters/_rels/slideMaster87.xml.rels" ContentType="application/vnd.openxmlformats-package.relationships+xml"/>
  <Override PartName="/ppt/slideMasters/_rels/slideMaster40.xml.rels" ContentType="application/vnd.openxmlformats-package.relationships+xml"/>
  <Override PartName="/ppt/slideMasters/_rels/slideMaster107.xml.rels" ContentType="application/vnd.openxmlformats-package.relationships+xml"/>
  <Override PartName="/ppt/slideMasters/_rels/slideMaster121.xml.rels" ContentType="application/vnd.openxmlformats-package.relationships+xml"/>
  <Override PartName="/ppt/slideMasters/_rels/slideMaster88.xml.rels" ContentType="application/vnd.openxmlformats-package.relationships+xml"/>
  <Override PartName="/ppt/slideMasters/_rels/slideMaster41.xml.rels" ContentType="application/vnd.openxmlformats-package.relationships+xml"/>
  <Override PartName="/ppt/slideMasters/slideMaster127.xml" ContentType="application/vnd.openxmlformats-officedocument.presentationml.slideMaster+xml"/>
  <Override PartName="/ppt/slideMasters/slideMaster46.xml" ContentType="application/vnd.openxmlformats-officedocument.presentationml.slideMaster+xml"/>
  <Override PartName="/ppt/slideMasters/slideMaster126.xml" ContentType="application/vnd.openxmlformats-officedocument.presentationml.slideMaster+xml"/>
  <Override PartName="/ppt/slideMasters/slideMaster45.xml" ContentType="application/vnd.openxmlformats-officedocument.presentationml.slideMaster+xml"/>
  <Override PartName="/ppt/slideMasters/slideMaster125.xml" ContentType="application/vnd.openxmlformats-officedocument.presentationml.slideMaster+xml"/>
  <Override PartName="/ppt/slideMasters/slideMaster44.xml" ContentType="application/vnd.openxmlformats-officedocument.presentationml.slideMaster+xml"/>
  <Override PartName="/ppt/slideMasters/slideMaster124.xml" ContentType="application/vnd.openxmlformats-officedocument.presentationml.slideMaster+xml"/>
  <Override PartName="/ppt/slideMasters/slideMaster43.xml" ContentType="application/vnd.openxmlformats-officedocument.presentationml.slideMaster+xml"/>
  <Override PartName="/ppt/slideMasters/slideMaster119.xml" ContentType="application/vnd.openxmlformats-officedocument.presentationml.slideMaster+xml"/>
  <Override PartName="/ppt/slideMasters/slideMaster38.xml" ContentType="application/vnd.openxmlformats-officedocument.presentationml.slideMaster+xml"/>
  <Override PartName="/ppt/slideMasters/slideMaster118.xml" ContentType="application/vnd.openxmlformats-officedocument.presentationml.slideMaster+xml"/>
  <Override PartName="/ppt/slideMasters/slideMaster37.xml" ContentType="application/vnd.openxmlformats-officedocument.presentationml.slideMaster+xml"/>
  <Override PartName="/ppt/slideMasters/slideMaster117.xml" ContentType="application/vnd.openxmlformats-officedocument.presentationml.slideMaster+xml"/>
  <Override PartName="/ppt/slideMasters/slideMaster36.xml" ContentType="application/vnd.openxmlformats-officedocument.presentationml.slideMaster+xml"/>
  <Override PartName="/ppt/slideMasters/slideMaster116.xml" ContentType="application/vnd.openxmlformats-officedocument.presentationml.slideMaster+xml"/>
  <Override PartName="/ppt/slideMasters/slideMaster35.xml" ContentType="application/vnd.openxmlformats-officedocument.presentationml.slideMaster+xml"/>
  <Override PartName="/ppt/slideMasters/slideMaster115.xml" ContentType="application/vnd.openxmlformats-officedocument.presentationml.slideMaster+xml"/>
  <Override PartName="/ppt/slideMasters/slideMaster34.xml" ContentType="application/vnd.openxmlformats-officedocument.presentationml.slideMaster+xml"/>
  <Override PartName="/ppt/slideMasters/slideMaster114.xml" ContentType="application/vnd.openxmlformats-officedocument.presentationml.slideMaster+xml"/>
  <Override PartName="/ppt/slideMasters/slideMaster33.xml" ContentType="application/vnd.openxmlformats-officedocument.presentationml.slideMaster+xml"/>
  <Override PartName="/ppt/slideMasters/slideMaster64.xml" ContentType="application/vnd.openxmlformats-officedocument.presentationml.slideMaster+xml"/>
  <Override PartName="/ppt/slideMasters/slideMaster145.xml" ContentType="application/vnd.openxmlformats-officedocument.presentationml.slideMaster+xml"/>
  <Override PartName="/ppt/slideMasters/slideMaster63.xml" ContentType="application/vnd.openxmlformats-officedocument.presentationml.slideMaster+xml"/>
  <Override PartName="/ppt/slideMasters/slideMaster144.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59.xml" ContentType="application/vnd.openxmlformats-officedocument.presentationml.slideMaster+xml"/>
  <Override PartName="/ppt/slideMasters/slideMaster143.xml" ContentType="application/vnd.openxmlformats-officedocument.presentationml.slideMaster+xml"/>
  <Override PartName="/ppt/slideMasters/slideMaster62.xml" ContentType="application/vnd.openxmlformats-officedocument.presentationml.slideMaster+xml"/>
  <Override PartName="/ppt/slideMasters/slideMaster142.xml" ContentType="application/vnd.openxmlformats-officedocument.presentationml.slideMaster+xml"/>
  <Override PartName="/ppt/slideMasters/slideMaster61.xml" ContentType="application/vnd.openxmlformats-officedocument.presentationml.slideMaster+xml"/>
  <Override PartName="/ppt/slideMasters/slideMaster57.xml" ContentType="application/vnd.openxmlformats-officedocument.presentationml.slideMaster+xml"/>
  <Override PartName="/ppt/slideMasters/slideMaster138.xml" ContentType="application/vnd.openxmlformats-officedocument.presentationml.slideMaster+xml"/>
  <Override PartName="/ppt/slideMasters/slideMaster83.xml" ContentType="application/vnd.openxmlformats-officedocument.presentationml.slideMaster+xml"/>
  <Override PartName="/ppt/slideMasters/slideMaster15.xml" ContentType="application/vnd.openxmlformats-officedocument.presentationml.slideMaster+xml"/>
  <Override PartName="/ppt/slideMasters/slideMaster7.xml" ContentType="application/vnd.openxmlformats-officedocument.presentationml.slideMaster+xml"/>
  <Override PartName="/ppt/slideMasters/slideMaster140.xml" ContentType="application/vnd.openxmlformats-officedocument.presentationml.slideMaster+xml"/>
  <Override PartName="/ppt/slideMasters/slideMaster98.xml" ContentType="application/vnd.openxmlformats-officedocument.presentationml.slideMaster+xml"/>
  <Override PartName="/ppt/slideMasters/slideMaster82.xml" ContentType="application/vnd.openxmlformats-officedocument.presentationml.slideMaster+xml"/>
  <Override PartName="/ppt/slideMasters/slideMaster14.xml" ContentType="application/vnd.openxmlformats-officedocument.presentationml.slideMaster+xml"/>
  <Override PartName="/ppt/slideMasters/slideMaster99.xml" ContentType="application/vnd.openxmlformats-officedocument.presentationml.slideMaster+xml"/>
  <Override PartName="/ppt/slideMasters/slideMaster84.xml" ContentType="application/vnd.openxmlformats-officedocument.presentationml.slideMaster+xml"/>
  <Override PartName="/ppt/slideMasters/slideMaster16.xml" ContentType="application/vnd.openxmlformats-officedocument.presentationml.slideMaster+xml"/>
  <Override PartName="/ppt/slideMasters/slideMaster13.xml" ContentType="application/vnd.openxmlformats-officedocument.presentationml.slideMaster+xml"/>
  <Override PartName="/ppt/slideMasters/slideMaster81.xml" ContentType="application/vnd.openxmlformats-officedocument.presentationml.slideMaster+xml"/>
  <Override PartName="/ppt/slideMasters/slideMaster54.xml" ContentType="application/vnd.openxmlformats-officedocument.presentationml.slideMaster+xml"/>
  <Override PartName="/ppt/slideMasters/slideMaster135.xml" ContentType="application/vnd.openxmlformats-officedocument.presentationml.slideMaster+xml"/>
  <Override PartName="/ppt/slideMasters/slideMaster55.xml" ContentType="application/vnd.openxmlformats-officedocument.presentationml.slideMaster+xml"/>
  <Override PartName="/ppt/slideMasters/slideMaster136.xml" ContentType="application/vnd.openxmlformats-officedocument.presentationml.slideMaster+xml"/>
  <Override PartName="/ppt/slideMasters/slideMaster141.xml" ContentType="application/vnd.openxmlformats-officedocument.presentationml.slideMaster+xml"/>
  <Override PartName="/ppt/slideMasters/slideMaster60.xml" ContentType="application/vnd.openxmlformats-officedocument.presentationml.slideMaster+xml"/>
  <Override PartName="/ppt/slideMasters/slideMaster56.xml" ContentType="application/vnd.openxmlformats-officedocument.presentationml.slideMaster+xml"/>
  <Override PartName="/ppt/slideMasters/slideMaster137.xml" ContentType="application/vnd.openxmlformats-officedocument.presentationml.slideMaster+xml"/>
  <Override PartName="/ppt/slideMasters/slideMaster134.xml" ContentType="application/vnd.openxmlformats-officedocument.presentationml.slideMaster+xml"/>
  <Override PartName="/ppt/slideMasters/slideMaster53.xml" ContentType="application/vnd.openxmlformats-officedocument.presentationml.slideMaster+xml"/>
  <Override PartName="/ppt/slideMasters/slideMaster133.xml" ContentType="application/vnd.openxmlformats-officedocument.presentationml.slideMaster+xml"/>
  <Override PartName="/ppt/slideMasters/slideMaster52.xml" ContentType="application/vnd.openxmlformats-officedocument.presentationml.slideMaster+xml"/>
  <Override PartName="/ppt/slideMasters/slideMaster139.xml" ContentType="application/vnd.openxmlformats-officedocument.presentationml.slideMaster+xml"/>
  <Override PartName="/ppt/slideMasters/slideMaster58.xml" ContentType="application/vnd.openxmlformats-officedocument.presentationml.slideMaster+xml"/>
  <Override PartName="/ppt/slideMasters/slideMaster132.xml" ContentType="application/vnd.openxmlformats-officedocument.presentationml.slideMaster+xml"/>
  <Override PartName="/ppt/slideMasters/slideMaster51.xml" ContentType="application/vnd.openxmlformats-officedocument.presentationml.slideMaster+xml"/>
  <Override PartName="/ppt/slideMasters/slideMaster39.xml" ContentType="application/vnd.openxmlformats-officedocument.presentationml.slideMaster+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80.xml" ContentType="application/vnd.openxmlformats-officedocument.presentationml.slideMaster+xml"/>
  <Override PartName="/ppt/slideMasters/slideMaster12.xml" ContentType="application/vnd.openxmlformats-officedocument.presentationml.slideMaster+xml"/>
  <Override PartName="/ppt/slideMasters/slideMaster50.xml" ContentType="application/vnd.openxmlformats-officedocument.presentationml.slideMaster+xml"/>
  <Override PartName="/ppt/slideMasters/slideMaster131.xml" ContentType="application/vnd.openxmlformats-officedocument.presentationml.slideMaster+xml"/>
  <Override PartName="/ppt/slideMasters/slideMaster49.xml" ContentType="application/vnd.openxmlformats-officedocument.presentationml.slideMaster+xml"/>
  <Override PartName="/ppt/slideMasters/slideMaster6.xml" ContentType="application/vnd.openxmlformats-officedocument.presentationml.slideMaster+xml"/>
  <Override PartName="/ppt/slideMasters/slideMaster130.xml" ContentType="application/vnd.openxmlformats-officedocument.presentationml.slideMaster+xml"/>
  <Override PartName="/ppt/slideMasters/slideMaster129.xml" ContentType="application/vnd.openxmlformats-officedocument.presentationml.slideMaster+xml"/>
  <Override PartName="/ppt/slideMasters/slideMaster48.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4.xml" ContentType="application/vnd.openxmlformats-officedocument.presentationml.slideMaster+xml"/>
  <Override PartName="/ppt/slideMasters/slideMaster128.xml" ContentType="application/vnd.openxmlformats-officedocument.presentationml.slideMaster+xml"/>
  <Override PartName="/ppt/slideMasters/slideMaster47.xml" ContentType="application/vnd.openxmlformats-officedocument.presentationml.slideMaster+xml"/>
  <Override PartName="/ppt/slideMasters/slideMaster146.xml" ContentType="application/vnd.openxmlformats-officedocument.presentationml.slideMaster+xml"/>
  <Override PartName="/ppt/slideMasters/slideMaster65.xml" ContentType="application/vnd.openxmlformats-officedocument.presentationml.slideMaster+xml"/>
  <Override PartName="/ppt/slideMasters/slideMaster147.xml" ContentType="application/vnd.openxmlformats-officedocument.presentationml.slideMaster+xml"/>
  <Override PartName="/ppt/slideMasters/slideMaster66.xml" ContentType="application/vnd.openxmlformats-officedocument.presentationml.slideMaster+xml"/>
  <Override PartName="/ppt/slideMasters/slideMaster100.xml" ContentType="application/vnd.openxmlformats-officedocument.presentationml.slideMaster+xml"/>
  <Override PartName="/ppt/slideMasters/slideMaster148.xml" ContentType="application/vnd.openxmlformats-officedocument.presentationml.slideMaster+xml"/>
  <Override PartName="/ppt/slideMasters/slideMaster67.xml" ContentType="application/vnd.openxmlformats-officedocument.presentationml.slideMaster+xml"/>
  <Override PartName="/ppt/slideMasters/slideMaster101.xml" ContentType="application/vnd.openxmlformats-officedocument.presentationml.slideMaster+xml"/>
  <Override PartName="/ppt/slideMasters/slideMaster20.xml" ContentType="application/vnd.openxmlformats-officedocument.presentationml.slideMaster+xml"/>
  <Override PartName="/ppt/slideMasters/slideMaster149.xml" ContentType="application/vnd.openxmlformats-officedocument.presentationml.slideMaster+xml"/>
  <Override PartName="/ppt/slideMasters/slideMaster68.xml" ContentType="application/vnd.openxmlformats-officedocument.presentationml.slideMaster+xml"/>
  <Override PartName="/ppt/slideMasters/slideMaster102.xml" ContentType="application/vnd.openxmlformats-officedocument.presentationml.slideMaster+xml"/>
  <Override PartName="/ppt/slideMasters/slideMaster21.xml" ContentType="application/vnd.openxmlformats-officedocument.presentationml.slideMaster+xml"/>
  <Override PartName="/ppt/slideMasters/slideMaster69.xml" ContentType="application/vnd.openxmlformats-officedocument.presentationml.slideMaster+xml"/>
  <Override PartName="/ppt/slideMasters/slideMaster103.xml" ContentType="application/vnd.openxmlformats-officedocument.presentationml.slideMaster+xml"/>
  <Override PartName="/ppt/slideMasters/slideMaster22.xml" ContentType="application/vnd.openxmlformats-officedocument.presentationml.slideMaster+xml"/>
  <Override PartName="/ppt/slideMasters/slideMaster90.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110.xml" ContentType="application/vnd.openxmlformats-officedocument.presentationml.slideMaster+xml"/>
  <Override PartName="/ppt/slideMasters/slideMaster77.xml" ContentType="application/vnd.openxmlformats-officedocument.presentationml.slideMaster+xml"/>
  <Override PartName="/ppt/slideMasters/slideMaster111.xml" ContentType="application/vnd.openxmlformats-officedocument.presentationml.slideMaster+xml"/>
  <Override PartName="/ppt/slideMasters/slideMaster30.xml" ContentType="application/vnd.openxmlformats-officedocument.presentationml.slideMaster+xml"/>
  <Override PartName="/ppt/slideMasters/slideMaster78.xml" ContentType="application/vnd.openxmlformats-officedocument.presentationml.slideMaster+xml"/>
  <Override PartName="/ppt/slideMasters/slideMaster112.xml" ContentType="application/vnd.openxmlformats-officedocument.presentationml.slideMaster+xml"/>
  <Override PartName="/ppt/slideMasters/slideMaster31.xml" ContentType="application/vnd.openxmlformats-officedocument.presentationml.slideMaster+xml"/>
  <Override PartName="/ppt/slideMasters/slideMaster79.xml" ContentType="application/vnd.openxmlformats-officedocument.presentationml.slideMaster+xml"/>
  <Override PartName="/ppt/slideMasters/slideMaster113.xml" ContentType="application/vnd.openxmlformats-officedocument.presentationml.slideMaster+xml"/>
  <Override PartName="/ppt/slideMasters/slideMaster32.xml" ContentType="application/vnd.openxmlformats-officedocument.presentationml.slideMaster+xml"/>
  <Override PartName="/ppt/slideMasters/slideMaster17.xml" ContentType="application/vnd.openxmlformats-officedocument.presentationml.slideMaster+xml"/>
  <Override PartName="/ppt/slideMasters/slideMaster85.xml" ContentType="application/vnd.openxmlformats-officedocument.presentationml.slideMaster+xml"/>
  <Override PartName="/ppt/slideMasters/slideMaster18.xml" ContentType="application/vnd.openxmlformats-officedocument.presentationml.slideMaster+xml"/>
  <Override PartName="/ppt/slideMasters/slideMaster86.xml" ContentType="application/vnd.openxmlformats-officedocument.presentationml.slideMaster+xml"/>
  <Override PartName="/ppt/slideMasters/slideMaster120.xml" ContentType="application/vnd.openxmlformats-officedocument.presentationml.slideMaster+xml"/>
  <Override PartName="/ppt/slideMasters/slideMaster19.xml" ContentType="application/vnd.openxmlformats-officedocument.presentationml.slideMaster+xml"/>
  <Override PartName="/ppt/slideMasters/slideMaster87.xml" ContentType="application/vnd.openxmlformats-officedocument.presentationml.slideMaster+xml"/>
  <Override PartName="/ppt/slideMasters/slideMaster121.xml" ContentType="application/vnd.openxmlformats-officedocument.presentationml.slideMaster+xml"/>
  <Override PartName="/ppt/slideMasters/slideMaster40.xml" ContentType="application/vnd.openxmlformats-officedocument.presentationml.slideMaster+xml"/>
  <Override PartName="/ppt/slideMasters/slideMaster88.xml" ContentType="application/vnd.openxmlformats-officedocument.presentationml.slideMaster+xml"/>
  <Override PartName="/ppt/slideMasters/slideMaster122.xml" ContentType="application/vnd.openxmlformats-officedocument.presentationml.slideMaster+xml"/>
  <Override PartName="/ppt/slideMasters/slideMaster41.xml" ContentType="application/vnd.openxmlformats-officedocument.presentationml.slideMaster+xml"/>
  <Override PartName="/ppt/slideMasters/slideMaster89.xml" ContentType="application/vnd.openxmlformats-officedocument.presentationml.slideMaster+xml"/>
  <Override PartName="/ppt/slideMasters/slideMaster123.xml" ContentType="application/vnd.openxmlformats-officedocument.presentationml.slideMaster+xml"/>
  <Override PartName="/ppt/slideMasters/slideMaster42.xml" ContentType="application/vnd.openxmlformats-officedocument.presentationml.slideMaster+xml"/>
  <Override PartName="/ppt/slideMasters/slideMaster97.xml" ContentType="application/vnd.openxmlformats-officedocument.presentationml.slideMaster+xml"/>
  <Override PartName="/ppt/slideMasters/slideMaster29.xml" ContentType="application/vnd.openxmlformats-officedocument.presentationml.slideMaster+xml"/>
  <Override PartName="/ppt/slideMasters/slideMaster91.xml" ContentType="application/vnd.openxmlformats-officedocument.presentationml.slideMaster+xml"/>
  <Override PartName="/ppt/slideMasters/slideMaster23.xml" ContentType="application/vnd.openxmlformats-officedocument.presentationml.slideMaster+xml"/>
  <Override PartName="/ppt/slideMasters/slideMaster104.xml" ContentType="application/vnd.openxmlformats-officedocument.presentationml.slideMaster+xml"/>
  <Override PartName="/ppt/slideMasters/slideMaster92.xml" ContentType="application/vnd.openxmlformats-officedocument.presentationml.slideMaster+xml"/>
  <Override PartName="/ppt/slideMasters/slideMaster24.xml" ContentType="application/vnd.openxmlformats-officedocument.presentationml.slideMaster+xml"/>
  <Override PartName="/ppt/slideMasters/slideMaster105.xml" ContentType="application/vnd.openxmlformats-officedocument.presentationml.slideMaster+xml"/>
  <Override PartName="/ppt/slideMasters/slideMaster109.xml" ContentType="application/vnd.openxmlformats-officedocument.presentationml.slideMaster+xml"/>
  <Override PartName="/ppt/slideMasters/slideMaster96.xml" ContentType="application/vnd.openxmlformats-officedocument.presentationml.slideMaster+xml"/>
  <Override PartName="/ppt/slideMasters/slideMaster28.xml" ContentType="application/vnd.openxmlformats-officedocument.presentationml.slideMaster+xml"/>
  <Override PartName="/ppt/slideMasters/slideMaster25.xml" ContentType="application/vnd.openxmlformats-officedocument.presentationml.slideMaster+xml"/>
  <Override PartName="/ppt/slideMasters/slideMaster93.xml" ContentType="application/vnd.openxmlformats-officedocument.presentationml.slideMaster+xml"/>
  <Override PartName="/ppt/slideMasters/slideMaster106.xml" ContentType="application/vnd.openxmlformats-officedocument.presentationml.slideMaster+xml"/>
  <Override PartName="/ppt/slideMasters/slideMaster94.xml" ContentType="application/vnd.openxmlformats-officedocument.presentationml.slideMaster+xml"/>
  <Override PartName="/ppt/slideMasters/slideMaster26.xml" ContentType="application/vnd.openxmlformats-officedocument.presentationml.slideMaster+xml"/>
  <Override PartName="/ppt/slideMasters/slideMaster107.xml" ContentType="application/vnd.openxmlformats-officedocument.presentationml.slideMaster+xml"/>
  <Override PartName="/ppt/slideMasters/slideMaster27.xml" ContentType="application/vnd.openxmlformats-officedocument.presentationml.slideMaster+xml"/>
  <Override PartName="/ppt/slideMasters/slideMaster95.xml" ContentType="application/vnd.openxmlformats-officedocument.presentationml.slideMaster+xml"/>
  <Override PartName="/ppt/slideMasters/slideMaster108.xml" ContentType="application/vnd.openxmlformats-officedocument.presentationml.slideMaster+xml"/>
  <Override PartName="/ppt/presProps.xml" ContentType="application/vnd.openxmlformats-officedocument.presentationml.presProps+xml"/>
  <Override PartName="/ppt/theme/theme126.xml" ContentType="application/vnd.openxmlformats-officedocument.theme+xml"/>
  <Override PartName="/ppt/theme/theme43.xml" ContentType="application/vnd.openxmlformats-officedocument.theme+xml"/>
  <Override PartName="/ppt/theme/theme125.xml" ContentType="application/vnd.openxmlformats-officedocument.theme+xml"/>
  <Override PartName="/ppt/theme/theme42.xml" ContentType="application/vnd.openxmlformats-officedocument.theme+xml"/>
  <Override PartName="/ppt/theme/theme124.xml" ContentType="application/vnd.openxmlformats-officedocument.theme+xml"/>
  <Override PartName="/ppt/theme/theme41.xml" ContentType="application/vnd.openxmlformats-officedocument.theme+xml"/>
  <Override PartName="/ppt/theme/theme123.xml" ContentType="application/vnd.openxmlformats-officedocument.theme+xml"/>
  <Override PartName="/ppt/theme/theme40.xml" ContentType="application/vnd.openxmlformats-officedocument.theme+xml"/>
  <Override PartName="/ppt/theme/theme122.xml" ContentType="application/vnd.openxmlformats-officedocument.theme+xml"/>
  <Override PartName="/ppt/theme/theme121.xml" ContentType="application/vnd.openxmlformats-officedocument.theme+xml"/>
  <Override PartName="/ppt/theme/theme116.xml" ContentType="application/vnd.openxmlformats-officedocument.theme+xml"/>
  <Override PartName="/ppt/theme/theme33.xml" ContentType="application/vnd.openxmlformats-officedocument.theme+xml"/>
  <Override PartName="/ppt/theme/theme115.xml" ContentType="application/vnd.openxmlformats-officedocument.theme+xml"/>
  <Override PartName="/ppt/theme/theme32.xml" ContentType="application/vnd.openxmlformats-officedocument.theme+xml"/>
  <Override PartName="/ppt/theme/theme114.xml" ContentType="application/vnd.openxmlformats-officedocument.theme+xml"/>
  <Override PartName="/ppt/theme/theme31.xml" ContentType="application/vnd.openxmlformats-officedocument.theme+xml"/>
  <Override PartName="/ppt/theme/theme113.xml" ContentType="application/vnd.openxmlformats-officedocument.theme+xml"/>
  <Override PartName="/ppt/theme/theme30.xml" ContentType="application/vnd.openxmlformats-officedocument.theme+xml"/>
  <Override PartName="/ppt/theme/theme112.xml" ContentType="application/vnd.openxmlformats-officedocument.theme+xml"/>
  <Override PartName="/ppt/theme/theme111.xml" ContentType="application/vnd.openxmlformats-officedocument.theme+xml"/>
  <Override PartName="/ppt/theme/theme109.xml" ContentType="application/vnd.openxmlformats-officedocument.theme+xml"/>
  <Override PartName="/ppt/theme/theme26.xml" ContentType="application/vnd.openxmlformats-officedocument.theme+xml"/>
  <Override PartName="/ppt/theme/theme94.xml" ContentType="application/vnd.openxmlformats-officedocument.theme+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27.xml" ContentType="application/vnd.openxmlformats-officedocument.theme+xml"/>
  <Override PartName="/ppt/theme/theme95.xml" ContentType="application/vnd.openxmlformats-officedocument.theme+xml"/>
  <Override PartName="/ppt/theme/theme5.xml" ContentType="application/vnd.openxmlformats-officedocument.theme+xml"/>
  <Override PartName="/ppt/theme/theme110.xml" ContentType="application/vnd.openxmlformats-officedocument.theme+xml"/>
  <Override PartName="/ppt/theme/theme49.xml" ContentType="application/vnd.openxmlformats-officedocument.theme+xml"/>
  <Override PartName="/ppt/theme/theme3.xml" ContentType="application/vnd.openxmlformats-officedocument.theme+xml"/>
  <Override PartName="/ppt/theme/theme28.xml" ContentType="application/vnd.openxmlformats-officedocument.theme+xml"/>
  <Override PartName="/ppt/theme/theme96.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29.xml" ContentType="application/vnd.openxmlformats-officedocument.theme+xml"/>
  <Override PartName="/ppt/theme/theme97.xml" ContentType="application/vnd.openxmlformats-officedocument.theme+xml"/>
  <Override PartName="/ppt/theme/theme7.xml" ContentType="application/vnd.openxmlformats-officedocument.theme+xml"/>
  <Override PartName="/ppt/theme/theme34.xml" ContentType="application/vnd.openxmlformats-officedocument.theme+xml"/>
  <Override PartName="/ppt/theme/theme117.xml" ContentType="application/vnd.openxmlformats-officedocument.theme+xml"/>
  <Override PartName="/ppt/theme/theme10.xml" ContentType="application/vnd.openxmlformats-officedocument.theme+xml"/>
  <Override PartName="/ppt/theme/theme98.xml" ContentType="application/vnd.openxmlformats-officedocument.theme+xml"/>
  <Override PartName="/ppt/theme/theme8.xml" ContentType="application/vnd.openxmlformats-officedocument.theme+xml"/>
  <Override PartName="/ppt/theme/theme118.xml" ContentType="application/vnd.openxmlformats-officedocument.theme+xml"/>
  <Override PartName="/ppt/theme/theme35.xml" ContentType="application/vnd.openxmlformats-officedocument.theme+xml"/>
  <Override PartName="/ppt/theme/theme99.xml" ContentType="application/vnd.openxmlformats-officedocument.theme+xml"/>
  <Override PartName="/ppt/theme/theme9.xml" ContentType="application/vnd.openxmlformats-officedocument.theme+xml"/>
  <Override PartName="/ppt/theme/theme119.xml" ContentType="application/vnd.openxmlformats-officedocument.theme+xml"/>
  <Override PartName="/ppt/theme/theme36.xml" ContentType="application/vnd.openxmlformats-officedocument.theme+xml"/>
  <Override PartName="/ppt/theme/theme131.xml" ContentType="application/vnd.openxmlformats-officedocument.theme+xml"/>
  <Override PartName="/ppt/theme/theme150.xml" ContentType="application/vnd.openxmlformats-officedocument.theme+xml"/>
  <Override PartName="/ppt/theme/theme89.xml" ContentType="application/vnd.openxmlformats-officedocument.theme+xml"/>
  <Override PartName="/ppt/theme/theme141.xml" ContentType="application/vnd.openxmlformats-officedocument.theme+xml"/>
  <Override PartName="/ppt/theme/theme132.xml" ContentType="application/vnd.openxmlformats-officedocument.theme+xml"/>
  <Override PartName="/ppt/theme/theme139.xml" ContentType="application/vnd.openxmlformats-officedocument.theme+xml"/>
  <Override PartName="/ppt/theme/theme56.xml" ContentType="application/vnd.openxmlformats-officedocument.theme+xml"/>
  <Override PartName="/ppt/theme/theme130.xml" ContentType="application/vnd.openxmlformats-officedocument.theme+xml"/>
  <Override PartName="/ppt/theme/theme69.xml" ContentType="application/vnd.openxmlformats-officedocument.theme+xml"/>
  <Override PartName="/ppt/theme/theme45.xml" ContentType="application/vnd.openxmlformats-officedocument.theme+xml"/>
  <Override PartName="/ppt/theme/theme128.xml" ContentType="application/vnd.openxmlformats-officedocument.theme+xml"/>
  <Override PartName="/ppt/theme/theme138.xml" ContentType="application/vnd.openxmlformats-officedocument.theme+xml"/>
  <Override PartName="/ppt/theme/theme55.xml" ContentType="application/vnd.openxmlformats-officedocument.theme+xml"/>
  <Override PartName="/ppt/theme/theme142.xml" ContentType="application/vnd.openxmlformats-officedocument.theme+xml"/>
  <Override PartName="/ppt/theme/theme140.xml" ContentType="application/vnd.openxmlformats-officedocument.theme+xml"/>
  <Override PartName="/ppt/theme/theme79.xml" ContentType="application/vnd.openxmlformats-officedocument.theme+xml"/>
  <Override PartName="/ppt/theme/theme136.xml" ContentType="application/vnd.openxmlformats-officedocument.theme+xml"/>
  <Override PartName="/ppt/theme/theme53.xml" ContentType="application/vnd.openxmlformats-officedocument.theme+xml"/>
  <Override PartName="/ppt/theme/theme48.xml" ContentType="application/vnd.openxmlformats-officedocument.theme+xml"/>
  <Override PartName="/ppt/theme/theme39.xml" ContentType="application/vnd.openxmlformats-officedocument.theme+xml"/>
  <Override PartName="/ppt/theme/theme100.xml" ContentType="application/vnd.openxmlformats-officedocument.theme+xml"/>
  <Override PartName="/ppt/theme/theme54.xml" ContentType="application/vnd.openxmlformats-officedocument.theme+xml"/>
  <Override PartName="/ppt/theme/theme137.xml" ContentType="application/vnd.openxmlformats-officedocument.theme+xml"/>
  <Override PartName="/ppt/theme/theme135.xml" ContentType="application/vnd.openxmlformats-officedocument.theme+xml"/>
  <Override PartName="/ppt/theme/theme52.xml" ContentType="application/vnd.openxmlformats-officedocument.theme+xml"/>
  <Override PartName="/ppt/theme/theme47.xml" ContentType="application/vnd.openxmlformats-officedocument.theme+xml"/>
  <Override PartName="/ppt/theme/theme38.xml" ContentType="application/vnd.openxmlformats-officedocument.theme+xml"/>
  <Override PartName="/ppt/theme/theme134.xml" ContentType="application/vnd.openxmlformats-officedocument.theme+xml"/>
  <Override PartName="/ppt/theme/theme51.xml" ContentType="application/vnd.openxmlformats-officedocument.theme+xml"/>
  <Override PartName="/ppt/theme/theme129.xml" ContentType="application/vnd.openxmlformats-officedocument.theme+xml"/>
  <Override PartName="/ppt/theme/theme46.xml" ContentType="application/vnd.openxmlformats-officedocument.theme+xml"/>
  <Override PartName="/ppt/theme/theme37.xml" ContentType="application/vnd.openxmlformats-officedocument.theme+xml"/>
  <Override PartName="/ppt/theme/theme133.xml" ContentType="application/vnd.openxmlformats-officedocument.theme+xml"/>
  <Override PartName="/ppt/theme/theme50.xml" ContentType="application/vnd.openxmlformats-officedocument.theme+xml"/>
  <Override PartName="/ppt/theme/theme12.xml" ContentType="application/vnd.openxmlformats-officedocument.theme+xml"/>
  <Override PartName="/ppt/theme/theme80.xml" ContentType="application/vnd.openxmlformats-officedocument.theme+xml"/>
  <Override PartName="/ppt/theme/theme13.xml" ContentType="application/vnd.openxmlformats-officedocument.theme+xml"/>
  <Override PartName="/ppt/theme/theme81.xml" ContentType="application/vnd.openxmlformats-officedocument.theme+xml"/>
  <Override PartName="/ppt/theme/theme14.xml" ContentType="application/vnd.openxmlformats-officedocument.theme+xml"/>
  <Override PartName="/ppt/theme/theme82.xml" ContentType="application/vnd.openxmlformats-officedocument.theme+xml"/>
  <Override PartName="/ppt/theme/theme15.xml" ContentType="application/vnd.openxmlformats-officedocument.theme+xml"/>
  <Override PartName="/ppt/theme/theme83.xml" ContentType="application/vnd.openxmlformats-officedocument.theme+xml"/>
  <Override PartName="/ppt/theme/theme57.xml" ContentType="application/vnd.openxmlformats-officedocument.theme+xml"/>
  <Override PartName="/ppt/theme/theme44.xml" ContentType="application/vnd.openxmlformats-officedocument.theme+xml"/>
  <Override PartName="/ppt/theme/theme127.xml" ContentType="application/vnd.openxmlformats-officedocument.theme+xml"/>
  <Override PartName="/ppt/theme/theme16.xml" ContentType="application/vnd.openxmlformats-officedocument.theme+xml"/>
  <Override PartName="/ppt/theme/theme84.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120.xml" ContentType="application/vnd.openxmlformats-officedocument.theme+xml"/>
  <Override PartName="/ppt/theme/theme143.xml" ContentType="application/vnd.openxmlformats-officedocument.theme+xml"/>
  <Override PartName="/ppt/theme/theme60.xml" ContentType="application/vnd.openxmlformats-officedocument.theme+xml"/>
  <Override PartName="/ppt/theme/theme144.xml" ContentType="application/vnd.openxmlformats-officedocument.theme+xml"/>
  <Override PartName="/ppt/theme/theme61.xml" ContentType="application/vnd.openxmlformats-officedocument.theme+xml"/>
  <Override PartName="/ppt/theme/theme145.xml" ContentType="application/vnd.openxmlformats-officedocument.theme+xml"/>
  <Override PartName="/ppt/theme/theme62.xml" ContentType="application/vnd.openxmlformats-officedocument.theme+xml"/>
  <Override PartName="/ppt/theme/theme146.xml" ContentType="application/vnd.openxmlformats-officedocument.theme+xml"/>
  <Override PartName="/ppt/theme/theme63.xml" ContentType="application/vnd.openxmlformats-officedocument.theme+xml"/>
  <Override PartName="/ppt/theme/theme147.xml" ContentType="application/vnd.openxmlformats-officedocument.theme+xml"/>
  <Override PartName="/ppt/theme/theme64.xml" ContentType="application/vnd.openxmlformats-officedocument.theme+xml"/>
  <Override PartName="/ppt/theme/theme148.xml" ContentType="application/vnd.openxmlformats-officedocument.theme+xml"/>
  <Override PartName="/ppt/theme/theme65.xml" ContentType="application/vnd.openxmlformats-officedocument.theme+xml"/>
  <Override PartName="/ppt/theme/theme149.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17.xml" ContentType="application/vnd.openxmlformats-officedocument.theme+xml"/>
  <Override PartName="/ppt/theme/theme85.xml" ContentType="application/vnd.openxmlformats-officedocument.theme+xml"/>
  <Override PartName="/ppt/theme/theme18.xml" ContentType="application/vnd.openxmlformats-officedocument.theme+xml"/>
  <Override PartName="/ppt/theme/theme86.xml" ContentType="application/vnd.openxmlformats-officedocument.theme+xml"/>
  <Override PartName="/ppt/theme/theme19.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20.xml" ContentType="application/vnd.openxmlformats-officedocument.theme+xml"/>
  <Override PartName="/ppt/theme/theme103.xml" ContentType="application/vnd.openxmlformats-officedocument.theme+xml"/>
  <Override PartName="/ppt/theme/theme21.xml" ContentType="application/vnd.openxmlformats-officedocument.theme+xml"/>
  <Override PartName="/ppt/theme/theme104.xml" ContentType="application/vnd.openxmlformats-officedocument.theme+xml"/>
  <Override PartName="/ppt/theme/theme22.xml" ContentType="application/vnd.openxmlformats-officedocument.theme+xml"/>
  <Override PartName="/ppt/theme/theme90.xml" ContentType="application/vnd.openxmlformats-officedocument.theme+xml"/>
  <Override PartName="/ppt/theme/theme105.xml" ContentType="application/vnd.openxmlformats-officedocument.theme+xml"/>
  <Override PartName="/ppt/theme/theme91.xml" ContentType="application/vnd.openxmlformats-officedocument.theme+xml"/>
  <Override PartName="/ppt/theme/theme23.xml" ContentType="application/vnd.openxmlformats-officedocument.theme+xml"/>
  <Override PartName="/ppt/theme/theme106.xml" ContentType="application/vnd.openxmlformats-officedocument.theme+xml"/>
  <Override PartName="/ppt/theme/theme92.xml" ContentType="application/vnd.openxmlformats-officedocument.theme+xml"/>
  <Override PartName="/ppt/theme/theme24.xml" ContentType="application/vnd.openxmlformats-officedocument.theme+xml"/>
  <Override PartName="/ppt/theme/theme107.xml" ContentType="application/vnd.openxmlformats-officedocument.theme+xml"/>
  <Override PartName="/ppt/theme/theme93.xml" ContentType="application/vnd.openxmlformats-officedocument.theme+xml"/>
  <Override PartName="/ppt/theme/theme25.xml" ContentType="application/vnd.openxmlformats-officedocument.theme+xml"/>
  <Override PartName="/ppt/theme/theme108.xml" ContentType="application/vnd.openxmlformats-officedocument.theme+xml"/>
  <Override PartName="/ppt/_rels/presentation.xml.rels" ContentType="application/vnd.openxmlformats-package.relationships+xml"/>
  <Override PartName="/ppt/media/image29.png" ContentType="image/png"/>
  <Override PartName="/ppt/media/image27.png" ContentType="image/png"/>
  <Override PartName="/ppt/media/image26.wmf" ContentType="image/x-wmf"/>
  <Override PartName="/ppt/media/image25.png" ContentType="image/png"/>
  <Override PartName="/ppt/media/image37.jpeg" ContentType="image/jpeg"/>
  <Override PartName="/ppt/media/image24.png" ContentType="image/png"/>
  <Override PartName="/ppt/media/image23.png" ContentType="image/png"/>
  <Override PartName="/ppt/media/image21.png" ContentType="image/png"/>
  <Override PartName="/ppt/media/image22.jpeg" ContentType="image/jpeg"/>
  <Override PartName="/ppt/media/image2.png" ContentType="image/png"/>
  <Override PartName="/ppt/media/image34.png" ContentType="image/png"/>
  <Override PartName="/ppt/media/image17.png" ContentType="image/png"/>
  <Override PartName="/ppt/media/image8.png" ContentType="image/png"/>
  <Override PartName="/ppt/media/image32.jpeg" ContentType="image/jpeg"/>
  <Override PartName="/ppt/media/image12.png" ContentType="image/png"/>
  <Override PartName="/ppt/media/image3.png" ContentType="image/png"/>
  <Override PartName="/ppt/media/image35.jpeg" ContentType="image/jpeg"/>
  <Override PartName="/ppt/media/image31.png" ContentType="image/png"/>
  <Override PartName="/ppt/media/image30.png" ContentType="image/png"/>
  <Override PartName="/ppt/media/image4.wmf" ContentType="image/x-wmf"/>
  <Override PartName="/ppt/media/image28.png" ContentType="image/png"/>
  <Override PartName="/ppt/media/image33.png" ContentType="image/png"/>
  <Override PartName="/ppt/media/image16.wmf" ContentType="image/x-wmf"/>
  <Override PartName="/ppt/media/image36.jpeg" ContentType="image/jpeg"/>
  <Override PartName="/ppt/media/image7.png" ContentType="image/png"/>
  <Override PartName="/ppt/media/image10.jpeg" ContentType="image/jpeg"/>
  <Override PartName="/ppt/media/image18.png" ContentType="image/png"/>
  <Override PartName="/ppt/media/image20.png" ContentType="image/png"/>
  <Override PartName="/ppt/media/image5.jpeg" ContentType="image/jpeg"/>
  <Override PartName="/ppt/media/image11.png" ContentType="image/png"/>
  <Override PartName="/ppt/media/image9.jpeg" ContentType="image/jpeg"/>
  <Override PartName="/ppt/media/image6.png" ContentType="image/png"/>
  <Override PartName="/ppt/media/image1.jpeg" ContentType="image/jpeg"/>
  <Override PartName="/ppt/media/image14.png" ContentType="image/png"/>
  <Override PartName="/ppt/media/image15.jpeg" ContentType="image/jpeg"/>
  <Override PartName="/ppt/media/image13.png" ContentType="image/png"/>
  <Override PartName="/ppt/media/image19.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109.xml.rels" ContentType="application/vnd.openxmlformats-package.relationships+xml"/>
  <Override PartName="/ppt/slideLayouts/_rels/slideLayout108.xml.rels" ContentType="application/vnd.openxmlformats-package.relationships+xml"/>
  <Override PartName="/ppt/slideLayouts/_rels/slideLayout107.xml.rels" ContentType="application/vnd.openxmlformats-package.relationships+xml"/>
  <Override PartName="/ppt/slideLayouts/_rels/slideLayout74.xml.rels" ContentType="application/vnd.openxmlformats-package.relationships+xml"/>
  <Override PartName="/ppt/slideLayouts/_rels/slideLayout106.xml.rels" ContentType="application/vnd.openxmlformats-package.relationships+xml"/>
  <Override PartName="/ppt/slideLayouts/_rels/slideLayout73.xml.rels" ContentType="application/vnd.openxmlformats-package.relationships+xml"/>
  <Override PartName="/ppt/slideLayouts/_rels/slideLayout105.xml.rels" ContentType="application/vnd.openxmlformats-package.relationships+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70.xml.rels" ContentType="application/vnd.openxmlformats-package.relationships+xml"/>
  <Override PartName="/ppt/slideLayouts/_rels/slideLayout64.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60.xml.rels" ContentType="application/vnd.openxmlformats-package.relationships+xml"/>
  <Override PartName="/ppt/slideLayouts/_rels/slideLayout117.xml.rels" ContentType="application/vnd.openxmlformats-package.relationships+xml"/>
  <Override PartName="/ppt/slideLayouts/_rels/slideLayout84.xml.rels" ContentType="application/vnd.openxmlformats-package.relationships+xml"/>
  <Override PartName="/ppt/slideLayouts/_rels/slideLayout16.xml.rels" ContentType="application/vnd.openxmlformats-package.relationships+xml"/>
  <Override PartName="/ppt/slideLayouts/_rels/slideLayout116.xml.rels" ContentType="application/vnd.openxmlformats-package.relationships+xml"/>
  <Override PartName="/ppt/slideLayouts/_rels/slideLayout83.xml.rels" ContentType="application/vnd.openxmlformats-package.relationships+xml"/>
  <Override PartName="/ppt/slideLayouts/_rels/slideLayout15.xml.rels" ContentType="application/vnd.openxmlformats-package.relationships+xml"/>
  <Override PartName="/ppt/slideLayouts/_rels/slideLayout115.xml.rels" ContentType="application/vnd.openxmlformats-package.relationships+xml"/>
  <Override PartName="/ppt/slideLayouts/_rels/slideLayout56.xml.rels" ContentType="application/vnd.openxmlformats-package.relationships+xml"/>
  <Override PartName="/ppt/slideLayouts/_rels/slideLayout111.xml.rels" ContentType="application/vnd.openxmlformats-package.relationships+xml"/>
  <Override PartName="/ppt/slideLayouts/_rels/slideLayout55.xml.rels" ContentType="application/vnd.openxmlformats-package.relationships+xml"/>
  <Override PartName="/ppt/slideLayouts/_rels/slideLayout110.xml.rels" ContentType="application/vnd.openxmlformats-package.relationships+xml"/>
  <Override PartName="/ppt/slideLayouts/_rels/slideLayout147.xml.rels" ContentType="application/vnd.openxmlformats-package.relationships+xml"/>
  <Override PartName="/ppt/slideLayouts/_rels/slideLayout34.xml.rels" ContentType="application/vnd.openxmlformats-package.relationships+xml"/>
  <Override PartName="/ppt/slideLayouts/_rels/slideLayout146.xml.rels" ContentType="application/vnd.openxmlformats-package.relationships+xml"/>
  <Override PartName="/ppt/slideLayouts/_rels/slideLayout33.xml.rels" ContentType="application/vnd.openxmlformats-package.relationships+xml"/>
  <Override PartName="/ppt/slideLayouts/_rels/slideLayout145.xml.rels" ContentType="application/vnd.openxmlformats-package.relationships+xml"/>
  <Override PartName="/ppt/slideLayouts/_rels/slideLayout32.xml.rels" ContentType="application/vnd.openxmlformats-package.relationships+xml"/>
  <Override PartName="/ppt/slideLayouts/_rels/slideLayout144.xml.rels" ContentType="application/vnd.openxmlformats-package.relationships+xml"/>
  <Override PartName="/ppt/slideLayouts/_rels/slideLayout89.xml.rels" ContentType="application/vnd.openxmlformats-package.relationships+xml"/>
  <Override PartName="/ppt/slideLayouts/_rels/slideLayout31.xml.rels" ContentType="application/vnd.openxmlformats-package.relationships+xml"/>
  <Override PartName="/ppt/slideLayouts/_rels/slideLayout143.xml.rels" ContentType="application/vnd.openxmlformats-package.relationships+xml"/>
  <Override PartName="/ppt/slideLayouts/_rels/slideLayout88.xml.rels" ContentType="application/vnd.openxmlformats-package.relationships+xml"/>
  <Override PartName="/ppt/slideLayouts/_rels/slideLayout30.xml.rels" ContentType="application/vnd.openxmlformats-package.relationships+xml"/>
  <Override PartName="/ppt/slideLayouts/_rels/slideLayout142.xml.rels" ContentType="application/vnd.openxmlformats-package.relationships+xml"/>
  <Override PartName="/ppt/slideLayouts/_rels/slideLayout141.xml.rels" ContentType="application/vnd.openxmlformats-package.relationships+xml"/>
  <Override PartName="/ppt/slideLayouts/_rels/slideLayout140.xml.rels" ContentType="application/vnd.openxmlformats-package.relationships+xml"/>
  <Override PartName="/ppt/slideLayouts/_rels/slideLayout43.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49.xml.rels" ContentType="application/vnd.openxmlformats-package.relationships+xml"/>
  <Override PartName="/ppt/slideLayouts/_rels/slideLayout104.xml.rels" ContentType="application/vnd.openxmlformats-package.relationships+xml"/>
  <Override PartName="/ppt/slideLayouts/_rels/slideLayout52.xml.rels" ContentType="application/vnd.openxmlformats-package.relationships+xml"/>
  <Override PartName="/ppt/slideLayouts/_rels/slideLayout126.xml.rels" ContentType="application/vnd.openxmlformats-package.relationships+xml"/>
  <Override PartName="/ppt/slideLayouts/_rels/slideLayout85.xml.rels" ContentType="application/vnd.openxmlformats-package.relationships+xml"/>
  <Override PartName="/ppt/slideLayouts/_rels/slideLayout17.xml.rels" ContentType="application/vnd.openxmlformats-package.relationships+xml"/>
  <Override PartName="/ppt/slideLayouts/_rels/slideLayout51.xml.rels" ContentType="application/vnd.openxmlformats-package.relationships+xml"/>
  <Override PartName="/ppt/slideLayouts/_rels/slideLayout103.xml.rels" ContentType="application/vnd.openxmlformats-package.relationships+xml"/>
  <Override PartName="/ppt/slideLayouts/_rels/slideLayout48.xml.rels" ContentType="application/vnd.openxmlformats-package.relationships+xml"/>
  <Override PartName="/ppt/slideLayouts/_rels/slideLayout95.xml.rels" ContentType="application/vnd.openxmlformats-package.relationships+xml"/>
  <Override PartName="/ppt/slideLayouts/_rels/slideLayout27.xml.rels" ContentType="application/vnd.openxmlformats-package.relationships+xml"/>
  <Override PartName="/ppt/slideLayouts/_rels/slideLayout99.xml.rels" ContentType="application/vnd.openxmlformats-package.relationships+xml"/>
  <Override PartName="/ppt/slideLayouts/_rels/slideLayout138.xml.rels" ContentType="application/vnd.openxmlformats-package.relationships+xml"/>
  <Override PartName="/ppt/slideLayouts/_rels/slideLayout101.xml.rels" ContentType="application/vnd.openxmlformats-package.relationships+xml"/>
  <Override PartName="/ppt/slideLayouts/_rels/slideLayout46.xml.rels" ContentType="application/vnd.openxmlformats-package.relationships+xml"/>
  <Override PartName="/ppt/slideLayouts/_rels/slideLayout100.xml.rels" ContentType="application/vnd.openxmlformats-package.relationships+xml"/>
  <Override PartName="/ppt/slideLayouts/_rels/slideLayout45.xml.rels" ContentType="application/vnd.openxmlformats-package.relationships+xml"/>
  <Override PartName="/ppt/slideLayouts/_rels/slideLayout96.xml.rels" ContentType="application/vnd.openxmlformats-package.relationships+xml"/>
  <Override PartName="/ppt/slideLayouts/_rels/slideLayout28.xml.rels" ContentType="application/vnd.openxmlformats-package.relationships+xml"/>
  <Override PartName="/ppt/slideLayouts/_rels/slideLayout139.xml.rels" ContentType="application/vnd.openxmlformats-package.relationships+xml"/>
  <Override PartName="/ppt/slideLayouts/_rels/slideLayout102.xml.rels" ContentType="application/vnd.openxmlformats-package.relationships+xml"/>
  <Override PartName="/ppt/slideLayouts/_rels/slideLayout47.xml.rels" ContentType="application/vnd.openxmlformats-package.relationships+xml"/>
  <Override PartName="/ppt/slideLayouts/_rels/slideLayout50.xml.rels" ContentType="application/vnd.openxmlformats-package.relationships+xml"/>
  <Override PartName="/ppt/slideLayouts/_rels/slideLayout98.xml.rels" ContentType="application/vnd.openxmlformats-package.relationships+xml"/>
  <Override PartName="/ppt/slideLayouts/_rels/slideLayout87.xml.rels" ContentType="application/vnd.openxmlformats-package.relationships+xml"/>
  <Override PartName="/ppt/slideLayouts/_rels/slideLayout19.xml.rels" ContentType="application/vnd.openxmlformats-package.relationships+xml"/>
  <Override PartName="/ppt/slideLayouts/_rels/slideLayout29.xml.rels" ContentType="application/vnd.openxmlformats-package.relationships+xml"/>
  <Override PartName="/ppt/slideLayouts/_rels/slideLayout97.xml.rels" ContentType="application/vnd.openxmlformats-package.relationships+xml"/>
  <Override PartName="/ppt/slideLayouts/_rels/slideLayout86.xml.rels" ContentType="application/vnd.openxmlformats-package.relationships+xml"/>
  <Override PartName="/ppt/slideLayouts/_rels/slideLayout18.xml.rels" ContentType="application/vnd.openxmlformats-package.relationships+xml"/>
  <Override PartName="/ppt/slideLayouts/_rels/slideLayout127.xml.rels" ContentType="application/vnd.openxmlformats-package.relationships+xml"/>
  <Override PartName="/ppt/slideLayouts/_rels/slideLayout118.xml.rels" ContentType="application/vnd.openxmlformats-package.relationships+xml"/>
  <Override PartName="/ppt/slideLayouts/_rels/slideLayout119.xml.rels" ContentType="application/vnd.openxmlformats-package.relationships+xml"/>
  <Override PartName="/ppt/slideLayouts/_rels/slideLayout11.xml.rels" ContentType="application/vnd.openxmlformats-package.relationships+xml"/>
  <Override PartName="/ppt/slideLayouts/_rels/slideLayout42.xml.rels" ContentType="application/vnd.openxmlformats-package.relationships+xml"/>
  <Override PartName="/ppt/slideLayouts/_rels/slideLayout79.xml.rels" ContentType="application/vnd.openxmlformats-package.relationships+xml"/>
  <Override PartName="/ppt/slideLayouts/_rels/slideLayout9.xml.rels" ContentType="application/vnd.openxmlformats-package.relationships+xml"/>
  <Override PartName="/ppt/slideLayouts/_rels/slideLayout134.xml.rels" ContentType="application/vnd.openxmlformats-package.relationships+xml"/>
  <Override PartName="/ppt/slideLayouts/_rels/slideLayout10.xml.rels" ContentType="application/vnd.openxmlformats-package.relationships+xml"/>
  <Override PartName="/ppt/slideLayouts/_rels/slideLayout35.xml.rels" ContentType="application/vnd.openxmlformats-package.relationships+xml"/>
  <Override PartName="/ppt/slideLayouts/_rels/slideLayout148.xml.rels" ContentType="application/vnd.openxmlformats-package.relationships+xml"/>
  <Override PartName="/ppt/slideLayouts/_rels/slideLayout137.xml.rels" ContentType="application/vnd.openxmlformats-package.relationships+xml"/>
  <Override PartName="/ppt/slideLayouts/_rels/slideLayout36.xml.rels" ContentType="application/vnd.openxmlformats-package.relationships+xml"/>
  <Override PartName="/ppt/slideLayouts/_rels/slideLayout149.xml.rels" ContentType="application/vnd.openxmlformats-package.relationships+xml"/>
  <Override PartName="/ppt/slideLayouts/_rels/slideLayout136.xml.rels" ContentType="application/vnd.openxmlformats-package.relationships+xml"/>
  <Override PartName="/ppt/slideLayouts/_rels/slideLayout135.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_rels/slideLayout78.xml.rels" ContentType="application/vnd.openxmlformats-package.relationships+xml"/>
  <Override PartName="/ppt/slideLayouts/_rels/slideLayout8.xml.rels" ContentType="application/vnd.openxmlformats-package.relationships+xml"/>
  <Override PartName="/ppt/slideLayouts/_rels/slideLayout133.xml.rels" ContentType="application/vnd.openxmlformats-package.relationships+xml"/>
  <Override PartName="/ppt/slideLayouts/_rels/slideLayout129.xml.rels" ContentType="application/vnd.openxmlformats-package.relationships+xml"/>
  <Override PartName="/ppt/slideLayouts/_rels/slideLayout128.xml.rels" ContentType="application/vnd.openxmlformats-package.relationships+xml"/>
  <Override PartName="/ppt/slideLayouts/_rels/slideLayout77.xml.rels" ContentType="application/vnd.openxmlformats-package.relationships+xml"/>
  <Override PartName="/ppt/slideLayouts/_rels/slideLayout7.xml.rels" ContentType="application/vnd.openxmlformats-package.relationships+xml"/>
  <Override PartName="/ppt/slideLayouts/_rels/slideLayout132.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54.xml.rels" ContentType="application/vnd.openxmlformats-package.relationships+xml"/>
  <Override PartName="/ppt/slideLayouts/_rels/slideLayout53.xml.rels" ContentType="application/vnd.openxmlformats-package.relationships+xml"/>
  <Override PartName="/ppt/slideLayouts/_rels/slideLayout122.xml.rels" ContentType="application/vnd.openxmlformats-package.relationships+xml"/>
  <Override PartName="/ppt/slideLayouts/_rels/slideLayout67.xml.rels" ContentType="application/vnd.openxmlformats-package.relationships+xml"/>
  <Override PartName="/ppt/slideLayouts/_rels/slideLayout121.xml.rels" ContentType="application/vnd.openxmlformats-package.relationships+xml"/>
  <Override PartName="/ppt/slideLayouts/_rels/slideLayout66.xml.rels" ContentType="application/vnd.openxmlformats-package.relationships+xml"/>
  <Override PartName="/ppt/slideLayouts/_rels/slideLayout120.xml.rels" ContentType="application/vnd.openxmlformats-package.relationships+xml"/>
  <Override PartName="/ppt/slideLayouts/_rels/slideLayout65.xml.rels" ContentType="application/vnd.openxmlformats-package.relationships+xml"/>
  <Override PartName="/ppt/slideLayouts/_rels/slideLayout44.xml.rels" ContentType="application/vnd.openxmlformats-package.relationships+xml"/>
  <Override PartName="/ppt/slideLayouts/_rels/slideLayout20.xml.rels" ContentType="application/vnd.openxmlformats-package.relationships+xml"/>
  <Override PartName="/ppt/slideLayouts/_rels/slideLayout4.xml.rels" ContentType="application/vnd.openxmlformats-package.relationships+xml"/>
  <Override PartName="/ppt/slideLayouts/_rels/slideLayout92.xml.rels" ContentType="application/vnd.openxmlformats-package.relationships+xml"/>
  <Override PartName="/ppt/slideLayouts/_rels/slideLayout24.xml.rels" ContentType="application/vnd.openxmlformats-package.relationships+xml"/>
  <Override PartName="/ppt/slideLayouts/_rels/slideLayout125.xml.rels" ContentType="application/vnd.openxmlformats-package.relationships+xml"/>
  <Override PartName="/ppt/slideLayouts/_rels/slideLayout94.xml.rels" ContentType="application/vnd.openxmlformats-package.relationships+xml"/>
  <Override PartName="/ppt/slideLayouts/_rels/slideLayout26.xml.rels" ContentType="application/vnd.openxmlformats-package.relationships+xml"/>
  <Override PartName="/ppt/slideLayouts/_rels/slideLayout131.xml.rels" ContentType="application/vnd.openxmlformats-package.relationships+xml"/>
  <Override PartName="/ppt/slideLayouts/_rels/slideLayout6.xml.rels" ContentType="application/vnd.openxmlformats-package.relationships+xml"/>
  <Override PartName="/ppt/slideLayouts/_rels/slideLayout91.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124.xml.rels" ContentType="application/vnd.openxmlformats-package.relationships+xml"/>
  <Override PartName="/ppt/slideLayouts/_rels/slideLayout69.xml.rels" ContentType="application/vnd.openxmlformats-package.relationships+xml"/>
  <Override PartName="/ppt/slideLayouts/_rels/slideLayout93.xml.rels" ContentType="application/vnd.openxmlformats-package.relationships+xml"/>
  <Override PartName="/ppt/slideLayouts/_rels/slideLayout25.xml.rels" ContentType="application/vnd.openxmlformats-package.relationships+xml"/>
  <Override PartName="/ppt/slideLayouts/_rels/slideLayout130.xml.rels" ContentType="application/vnd.openxmlformats-package.relationships+xml"/>
  <Override PartName="/ppt/slideLayouts/_rels/slideLayout5.xml.rels" ContentType="application/vnd.openxmlformats-package.relationships+xml"/>
  <Override PartName="/ppt/slideLayouts/_rels/slideLayout90.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123.xml.rels" ContentType="application/vnd.openxmlformats-package.relationships+xml"/>
  <Override PartName="/ppt/slideLayouts/_rels/slideLayout68.xml.rels" ContentType="application/vnd.openxmlformats-package.relationships+xml"/>
  <Override PartName="/ppt/slideLayouts/_rels/slideLayout39.xml.rels" ContentType="application/vnd.openxmlformats-package.relationships+xml"/>
  <Override PartName="/ppt/slideLayouts/_rels/slideLayout112.xml.rels" ContentType="application/vnd.openxmlformats-package.relationships+xml"/>
  <Override PartName="/ppt/slideLayouts/_rels/slideLayout57.xml.rels" ContentType="application/vnd.openxmlformats-package.relationships+xml"/>
  <Override PartName="/ppt/slideLayouts/_rels/slideLayout12.xml.rels" ContentType="application/vnd.openxmlformats-package.relationships+xml"/>
  <Override PartName="/ppt/slideLayouts/_rels/slideLayout80.xml.rels" ContentType="application/vnd.openxmlformats-package.relationships+xml"/>
  <Override PartName="/ppt/slideLayouts/_rels/slideLayout113.xml.rels" ContentType="application/vnd.openxmlformats-package.relationships+xml"/>
  <Override PartName="/ppt/slideLayouts/_rels/slideLayout58.xml.rels" ContentType="application/vnd.openxmlformats-package.relationships+xml"/>
  <Override PartName="/ppt/slideLayouts/_rels/slideLayout13.xml.rels" ContentType="application/vnd.openxmlformats-package.relationships+xml"/>
  <Override PartName="/ppt/slideLayouts/_rels/slideLayout81.xml.rels" ContentType="application/vnd.openxmlformats-package.relationships+xml"/>
  <Override PartName="/ppt/slideLayouts/_rels/slideLayout114.xml.rels" ContentType="application/vnd.openxmlformats-package.relationships+xml"/>
  <Override PartName="/ppt/slideLayouts/_rels/slideLayout59.xml.rels" ContentType="application/vnd.openxmlformats-package.relationships+xml"/>
  <Override PartName="/ppt/slideLayouts/_rels/slideLayout82.xml.rels" ContentType="application/vnd.openxmlformats-package.relationships+xml"/>
  <Override PartName="/ppt/slideLayouts/_rels/slideLayout14.xml.rels" ContentType="application/vnd.openxmlformats-package.relationships+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29.xml" ContentType="application/vnd.openxmlformats-officedocument.presentationml.slideLayout+xml"/>
  <Override PartName="/ppt/slideLayouts/slideLayout96.xml" ContentType="application/vnd.openxmlformats-officedocument.presentationml.slideLayout+xml"/>
  <Override PartName="/ppt/slideLayouts/slideLayout28.xml" ContentType="application/vnd.openxmlformats-officedocument.presentationml.slideLayout+xml"/>
  <Override PartName="/ppt/slideLayouts/slideLayout95.xml" ContentType="application/vnd.openxmlformats-officedocument.presentationml.slideLayout+xml"/>
  <Override PartName="/ppt/slideLayouts/slideLayout27.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19.xml" ContentType="application/vnd.openxmlformats-officedocument.presentationml.slideLayout+xml"/>
  <Override PartName="/ppt/slideLayouts/slideLayout119.xml" ContentType="application/vnd.openxmlformats-officedocument.presentationml.slideLayout+xml"/>
  <Override PartName="/ppt/slideLayouts/slideLayout86.xml" ContentType="application/vnd.openxmlformats-officedocument.presentationml.slideLayout+xml"/>
  <Override PartName="/ppt/slideLayouts/slideLayout18.xml" ContentType="application/vnd.openxmlformats-officedocument.presentationml.slideLayout+xml"/>
  <Override PartName="/ppt/slideLayouts/slideLayout118.xml" ContentType="application/vnd.openxmlformats-officedocument.presentationml.slideLayout+xml"/>
  <Override PartName="/ppt/slideLayouts/slideLayout85.xml" ContentType="application/vnd.openxmlformats-officedocument.presentationml.slideLayout+xml"/>
  <Override PartName="/ppt/slideLayouts/slideLayout17.xml" ContentType="application/vnd.openxmlformats-officedocument.presentationml.slideLayout+xml"/>
  <Override PartName="/ppt/slideLayouts/slideLayout79.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145.xml" ContentType="application/vnd.openxmlformats-officedocument.presentationml.slideLayout+xml"/>
  <Override PartName="/ppt/slideLayouts/slideLayout126.xml" ContentType="application/vnd.openxmlformats-officedocument.presentationml.slideLayout+xml"/>
  <Override PartName="/ppt/slideLayouts/slideLayout21.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46.xml" ContentType="application/vnd.openxmlformats-officedocument.presentationml.slideLayout+xml"/>
  <Override PartName="/ppt/slideLayouts/slideLayout127.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147.xml" ContentType="application/vnd.openxmlformats-officedocument.presentationml.slideLayout+xml"/>
  <Override PartName="/ppt/slideLayouts/slideLayout51.xml" ContentType="application/vnd.openxmlformats-officedocument.presentationml.slideLayout+xml"/>
  <Override PartName="/ppt/slideLayouts/slideLayout9.xml" ContentType="application/vnd.openxmlformats-officedocument.presentationml.slideLayout+xml"/>
  <Override PartName="/ppt/slideLayouts/slideLayout122.xml" ContentType="application/vnd.openxmlformats-officedocument.presentationml.slideLayout+xml"/>
  <Override PartName="/ppt/slideLayouts/slideLayout52.xml" ContentType="application/vnd.openxmlformats-officedocument.presentationml.slideLayout+xml"/>
  <Override PartName="/ppt/slideLayouts/slideLayout37.xml" ContentType="application/vnd.openxmlformats-officedocument.presentationml.slideLayout+xml"/>
  <Override PartName="/ppt/slideLayouts/slideLayout135.xml" ContentType="application/vnd.openxmlformats-officedocument.presentationml.slideLayout+xml"/>
  <Override PartName="/ppt/slideLayouts/slideLayout38.xml" ContentType="application/vnd.openxmlformats-officedocument.presentationml.slideLayout+xml"/>
  <Override PartName="/ppt/slideLayouts/slideLayout136.xml" ContentType="application/vnd.openxmlformats-officedocument.presentationml.slideLayout+xml"/>
  <Override PartName="/ppt/slideLayouts/slideLayout35.xml" ContentType="application/vnd.openxmlformats-officedocument.presentationml.slideLayout+xml"/>
  <Override PartName="/ppt/slideLayouts/slideLayout133.xml" ContentType="application/vnd.openxmlformats-officedocument.presentationml.slideLayout+xml"/>
  <Override PartName="/ppt/slideLayouts/slideLayout138.xml" ContentType="application/vnd.openxmlformats-officedocument.presentationml.slideLayout+xml"/>
  <Override PartName="/ppt/slideLayouts/slideLayout140.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34.xml" ContentType="application/vnd.openxmlformats-officedocument.presentationml.slideLayout+xml"/>
  <Override PartName="/ppt/slideLayouts/slideLayout139.xml" ContentType="application/vnd.openxmlformats-officedocument.presentationml.slideLayout+xml"/>
  <Override PartName="/ppt/slideLayouts/slideLayout141.xml" ContentType="application/vnd.openxmlformats-officedocument.presentationml.slideLayout+xml"/>
  <Override PartName="/ppt/slideLayouts/slideLayout43.xml" ContentType="application/vnd.openxmlformats-officedocument.presentationml.slideLayout+xml"/>
  <Override PartName="/ppt/slideLayouts/slideLayout142.xml" ContentType="application/vnd.openxmlformats-officedocument.presentationml.slideLayout+xml"/>
  <Override PartName="/ppt/slideLayouts/slideLayout44.xml" ContentType="application/vnd.openxmlformats-officedocument.presentationml.slideLayout+xml"/>
  <Override PartName="/ppt/slideLayouts/slideLayout40.xml" ContentType="application/vnd.openxmlformats-officedocument.presentationml.slideLayout+xml"/>
  <Override PartName="/ppt/slideLayouts/slideLayout143.xml" ContentType="application/vnd.openxmlformats-officedocument.presentationml.slideLayout+xml"/>
  <Override PartName="/ppt/slideLayouts/slideLayout45.xml" ContentType="application/vnd.openxmlformats-officedocument.presentationml.slideLayout+xml"/>
  <Override PartName="/ppt/slideLayouts/slideLayout41.xml" ContentType="application/vnd.openxmlformats-officedocument.presentationml.slideLayout+xml"/>
  <Override PartName="/ppt/slideLayouts/slideLayout144.xml" ContentType="application/vnd.openxmlformats-officedocument.presentationml.slideLayout+xml"/>
  <Override PartName="/ppt/slideLayouts/slideLayout46.xml" ContentType="application/vnd.openxmlformats-officedocument.presentationml.slideLayout+xml"/>
  <Override PartName="/ppt/slideLayouts/slideLayout110.xml" ContentType="application/vnd.openxmlformats-officedocument.presentationml.slideLayout+xml"/>
  <Override PartName="/ppt/slideLayouts/slideLayout53.xml" ContentType="application/vnd.openxmlformats-officedocument.presentationml.slideLayout+xml"/>
  <Override PartName="/ppt/slideLayouts/slideLayout111.xml" ContentType="application/vnd.openxmlformats-officedocument.presentationml.slideLayout+xml"/>
  <Override PartName="/ppt/slideLayouts/slideLayout148.xml" ContentType="application/vnd.openxmlformats-officedocument.presentationml.slideLayout+xml"/>
  <Override PartName="/ppt/slideLayouts/slideLayout120.xml" ContentType="application/vnd.openxmlformats-officedocument.presentationml.slideLayout+xml"/>
  <Override PartName="/ppt/slideLayouts/slideLayout54.xml" ContentType="application/vnd.openxmlformats-officedocument.presentationml.slideLayout+xml"/>
  <Override PartName="/ppt/slideLayouts/slideLayout34.xml" ContentType="application/vnd.openxmlformats-officedocument.presentationml.slideLayout+xml"/>
  <Override PartName="/ppt/slideLayouts/slideLayout132.xml" ContentType="application/vnd.openxmlformats-officedocument.presentationml.slideLayout+xml"/>
  <Override PartName="/ppt/slideLayouts/slideLayout137.xml" ContentType="application/vnd.openxmlformats-officedocument.presentationml.slideLayout+xml"/>
  <Override PartName="/ppt/slideLayouts/slideLayout39.xml" ContentType="application/vnd.openxmlformats-officedocument.presentationml.slideLayout+xml"/>
  <Override PartName="/ppt/slideLayouts/slideLayout149.xml" ContentType="application/vnd.openxmlformats-officedocument.presentationml.slideLayout+xml"/>
  <Override PartName="/ppt/slideLayouts/slideLayout121.xml" ContentType="application/vnd.openxmlformats-officedocument.presentationml.slideLayout+xml"/>
  <Override PartName="/ppt/slideLayouts/slideLayout55.xml" ContentType="application/vnd.openxmlformats-officedocument.presentationml.slideLayout+xml"/>
  <Override PartName="/ppt/slideLayouts/slideLayout33.xml" ContentType="application/vnd.openxmlformats-officedocument.presentationml.slideLayout+xml"/>
  <Override PartName="/ppt/slideLayouts/slideLayout131.xml" ContentType="application/vnd.openxmlformats-officedocument.presentationml.slideLayout+xml"/>
  <Override PartName="/ppt/slideLayouts/slideLayout32.xml" ContentType="application/vnd.openxmlformats-officedocument.presentationml.slideLayout+xml"/>
  <Override PartName="/ppt/slideLayouts/slideLayout130.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56.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92.xml" ContentType="application/vnd.openxmlformats-officedocument.presentationml.slideLayout+xml"/>
  <Override PartName="/ppt/slideLayouts/slideLayout125.xml" ContentType="application/vnd.openxmlformats-officedocument.presentationml.slideLayout+xml"/>
  <Override PartName="/ppt/slideLayouts/slideLayout94.xml" ContentType="application/vnd.openxmlformats-officedocument.presentationml.slideLayout+xml"/>
  <Override PartName="/ppt/slideLayouts/slideLayout26.xml" ContentType="application/vnd.openxmlformats-officedocument.presentationml.slideLayout+xml"/>
  <Override PartName="/ppt/slideLayouts/slideLayout23.xml" ContentType="application/vnd.openxmlformats-officedocument.presentationml.slideLayout+xml"/>
  <Override PartName="/ppt/slideLayouts/slideLayout91.xml" ContentType="application/vnd.openxmlformats-officedocument.presentationml.slideLayout+xml"/>
  <Override PartName="/ppt/slideLayouts/slideLayout124.xml" ContentType="application/vnd.openxmlformats-officedocument.presentationml.slideLayout+xml"/>
  <Override PartName="/ppt/slideLayouts/slideLayout93.xml" ContentType="application/vnd.openxmlformats-officedocument.presentationml.slideLayout+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slideLayouts/slideLayout90.xml" ContentType="application/vnd.openxmlformats-officedocument.presentationml.slideLayout+xml"/>
  <Override PartName="/ppt/slideLayouts/slideLayout123.xml" ContentType="application/vnd.openxmlformats-officedocument.presentationml.slideLayout+xml"/>
  <Override PartName="/ppt/slideLayouts/slideLayout112.xml" ContentType="application/vnd.openxmlformats-officedocument.presentationml.slideLayout+xml"/>
  <Override PartName="/ppt/slideLayouts/slideLayout12.xml" ContentType="application/vnd.openxmlformats-officedocument.presentationml.slideLayout+xml"/>
  <Override PartName="/ppt/slideLayouts/slideLayout80.xml" ContentType="application/vnd.openxmlformats-officedocument.presentationml.slideLayout+xml"/>
  <Override PartName="/ppt/slideLayouts/slideLayout113.xml" ContentType="application/vnd.openxmlformats-officedocument.presentationml.slideLayout+xml"/>
  <Override PartName="/ppt/slideLayouts/slideLayout13.xml" ContentType="application/vnd.openxmlformats-officedocument.presentationml.slideLayout+xml"/>
  <Override PartName="/ppt/slideLayouts/slideLayout81.xml" ContentType="application/vnd.openxmlformats-officedocument.presentationml.slideLayout+xml"/>
  <Override PartName="/ppt/slideLayouts/slideLayout114.xml" ContentType="application/vnd.openxmlformats-officedocument.presentationml.slideLayout+xml"/>
  <Override PartName="/ppt/slideLayouts/slideLayout14.xml" ContentType="application/vnd.openxmlformats-officedocument.presentationml.slideLayout+xml"/>
  <Override PartName="/ppt/slideLayouts/slideLayout82.xml" ContentType="application/vnd.openxmlformats-officedocument.presentationml.slideLayout+xml"/>
  <Override PartName="/ppt/slideLayouts/slideLayout115.xml" ContentType="application/vnd.openxmlformats-officedocument.presentationml.slideLayout+xml"/>
  <Override PartName="/ppt/slideLayouts/slideLayout15.xml" ContentType="application/vnd.openxmlformats-officedocument.presentationml.slideLayout+xml"/>
  <Override PartName="/ppt/slideLayouts/slideLayout83.xml" ContentType="application/vnd.openxmlformats-officedocument.presentationml.slideLayout+xml"/>
  <Override PartName="/ppt/slideLayouts/slideLayout116.xml" ContentType="application/vnd.openxmlformats-officedocument.presentationml.slideLayout+xml"/>
  <Override PartName="/ppt/slideLayouts/slideLayout57.xml" ContentType="application/vnd.openxmlformats-officedocument.presentationml.slideLayout+xml"/>
  <Override PartName="/ppt/slideLayouts/slideLayout16.xml" ContentType="application/vnd.openxmlformats-officedocument.presentationml.slideLayout+xml"/>
  <Override PartName="/ppt/slideLayouts/slideLayout84.xml" ContentType="application/vnd.openxmlformats-officedocument.presentationml.slideLayout+xml"/>
  <Override PartName="/ppt/slideLayouts/slideLayout11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1.xml" ContentType="application/vnd.openxmlformats-officedocument.presentationml.slideLayout+xml"/>
  <Override PartName="/ppt/slideLayouts/slideLayout62.xml" ContentType="application/vnd.openxmlformats-officedocument.presentationml.slideLayout+xml"/>
  <Override PartName="/ppt/slideLayouts/slideLayout2.xml" ContentType="application/vnd.openxmlformats-officedocument.presentationml.slideLayout+xml"/>
  <Override PartName="/ppt/slideLayouts/slideLayout63.xml" ContentType="application/vnd.openxmlformats-officedocument.presentationml.slideLayout+xml"/>
  <Override PartName="/ppt/slideLayouts/slideLayout3.xml" ContentType="application/vnd.openxmlformats-officedocument.presentationml.slideLayout+xml"/>
  <Override PartName="/ppt/slideLayouts/slideLayout64.xml" ContentType="application/vnd.openxmlformats-officedocument.presentationml.slideLayout+xml"/>
  <Override PartName="/ppt/slideLayouts/slideLayout4.xml" ContentType="application/vnd.openxmlformats-officedocument.presentationml.slideLayout+xml"/>
  <Override PartName="/ppt/slideLayouts/slideLayout65.xml" ContentType="application/vnd.openxmlformats-officedocument.presentationml.slideLayout+xml"/>
  <Override PartName="/ppt/slideLayouts/slideLayout5.xml" ContentType="application/vnd.openxmlformats-officedocument.presentationml.slideLayout+xml"/>
  <Override PartName="/ppt/slideLayouts/slideLayout66.xml" ContentType="application/vnd.openxmlformats-officedocument.presentationml.slideLayout+xml"/>
  <Override PartName="/ppt/slideLayouts/slideLayout6.xml" ContentType="application/vnd.openxmlformats-officedocument.presentationml.slideLayout+xml"/>
  <Override PartName="/ppt/slideLayouts/slideLayout67.xml" ContentType="application/vnd.openxmlformats-officedocument.presentationml.slideLayout+xml"/>
  <Override PartName="/ppt/slideLayouts/slideLayout7.xml" ContentType="application/vnd.openxmlformats-officedocument.presentationml.slideLayout+xml"/>
  <Override PartName="/ppt/slideLayouts/slideLayout68.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03.xml" ContentType="application/vnd.openxmlformats-officedocument.presentationml.slideLayout+xml"/>
  <Override PartName="/ppt/slideLayouts/slideLayout71.xml" ContentType="application/vnd.openxmlformats-officedocument.presentationml.slideLayout+xml"/>
  <Override PartName="/ppt/slideLayouts/slideLayout104.xml" ContentType="application/vnd.openxmlformats-officedocument.presentationml.slideLayout+xml"/>
  <Override PartName="/ppt/slideLayouts/slideLayout72.xml" ContentType="application/vnd.openxmlformats-officedocument.presentationml.slideLayout+xml"/>
  <Override PartName="/ppt/slideLayouts/slideLayout105.xml" ContentType="application/vnd.openxmlformats-officedocument.presentationml.slideLayout+xml"/>
  <Override PartName="/ppt/slideLayouts/slideLayout73.xml" ContentType="application/vnd.openxmlformats-officedocument.presentationml.slideLayout+xml"/>
  <Override PartName="/ppt/slideLayouts/slideLayout106.xml" ContentType="application/vnd.openxmlformats-officedocument.presentationml.slideLayout+xml"/>
  <Override PartName="/ppt/slideLayouts/slideLayout74.xml" ContentType="application/vnd.openxmlformats-officedocument.presentationml.slideLayout+xml"/>
  <Override PartName="/ppt/slideLayouts/slideLayout107.xml" ContentType="application/vnd.openxmlformats-officedocument.presentationml.slideLayout+xml"/>
  <Override PartName="/ppt/slideLayouts/slideLayout75.xml" ContentType="application/vnd.openxmlformats-officedocument.presentationml.slideLayout+xml"/>
  <Override PartName="/ppt/slideLayouts/slideLayout108.xml" ContentType="application/vnd.openxmlformats-officedocument.presentationml.slideLayout+xml"/>
  <Override PartName="/ppt/slideLayouts/slideLayout76.xml" ContentType="application/vnd.openxmlformats-officedocument.presentationml.slideLayout+xml"/>
  <Override PartName="/ppt/slideLayouts/slideLayout109.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17.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34.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8.xml.rels" ContentType="application/vnd.openxmlformats-package.relationships+xml"/>
  <Override PartName="/ppt/slides/_rels/slide30.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5.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30.xml" ContentType="application/vnd.openxmlformats-officedocument.presentationml.slide+xml"/>
  <Override PartName="/ppt/slides/slide4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notesSlides/_rels/notesSlide2.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 id="2147483720" r:id="rId38"/>
    <p:sldMasterId id="2147483722" r:id="rId39"/>
    <p:sldMasterId id="2147483724" r:id="rId40"/>
    <p:sldMasterId id="2147483726" r:id="rId41"/>
    <p:sldMasterId id="2147483728" r:id="rId42"/>
    <p:sldMasterId id="2147483730" r:id="rId43"/>
    <p:sldMasterId id="2147483732" r:id="rId44"/>
    <p:sldMasterId id="2147483734" r:id="rId45"/>
    <p:sldMasterId id="2147483736" r:id="rId46"/>
    <p:sldMasterId id="2147483738" r:id="rId47"/>
    <p:sldMasterId id="2147483740" r:id="rId48"/>
    <p:sldMasterId id="2147483742" r:id="rId49"/>
    <p:sldMasterId id="2147483744" r:id="rId50"/>
    <p:sldMasterId id="2147483746" r:id="rId51"/>
    <p:sldMasterId id="2147483748" r:id="rId52"/>
    <p:sldMasterId id="2147483750" r:id="rId53"/>
    <p:sldMasterId id="2147483752" r:id="rId54"/>
    <p:sldMasterId id="2147483754" r:id="rId55"/>
    <p:sldMasterId id="2147483756" r:id="rId56"/>
    <p:sldMasterId id="2147483758" r:id="rId57"/>
    <p:sldMasterId id="2147483760" r:id="rId58"/>
    <p:sldMasterId id="2147483762" r:id="rId59"/>
    <p:sldMasterId id="2147483764" r:id="rId60"/>
    <p:sldMasterId id="2147483766" r:id="rId61"/>
    <p:sldMasterId id="2147483768" r:id="rId62"/>
    <p:sldMasterId id="2147483770" r:id="rId63"/>
    <p:sldMasterId id="2147483772" r:id="rId64"/>
    <p:sldMasterId id="2147483774" r:id="rId65"/>
    <p:sldMasterId id="2147483776" r:id="rId66"/>
    <p:sldMasterId id="2147483778" r:id="rId67"/>
    <p:sldMasterId id="2147483780" r:id="rId68"/>
    <p:sldMasterId id="2147483782" r:id="rId69"/>
    <p:sldMasterId id="2147483784" r:id="rId70"/>
    <p:sldMasterId id="2147483786" r:id="rId71"/>
    <p:sldMasterId id="2147483788" r:id="rId72"/>
    <p:sldMasterId id="2147483790" r:id="rId73"/>
    <p:sldMasterId id="2147483792" r:id="rId74"/>
    <p:sldMasterId id="2147483794" r:id="rId75"/>
    <p:sldMasterId id="2147483796" r:id="rId76"/>
    <p:sldMasterId id="2147483798" r:id="rId77"/>
    <p:sldMasterId id="2147483800" r:id="rId78"/>
    <p:sldMasterId id="2147483802" r:id="rId79"/>
    <p:sldMasterId id="2147483804" r:id="rId80"/>
    <p:sldMasterId id="2147483806" r:id="rId81"/>
    <p:sldMasterId id="2147483808" r:id="rId82"/>
    <p:sldMasterId id="2147483810" r:id="rId83"/>
    <p:sldMasterId id="2147483812" r:id="rId84"/>
    <p:sldMasterId id="2147483814" r:id="rId85"/>
    <p:sldMasterId id="2147483816" r:id="rId86"/>
    <p:sldMasterId id="2147483818" r:id="rId87"/>
    <p:sldMasterId id="2147483820" r:id="rId88"/>
    <p:sldMasterId id="2147483822" r:id="rId89"/>
    <p:sldMasterId id="2147483824" r:id="rId90"/>
    <p:sldMasterId id="2147483826" r:id="rId91"/>
    <p:sldMasterId id="2147483828" r:id="rId92"/>
    <p:sldMasterId id="2147483830" r:id="rId93"/>
    <p:sldMasterId id="2147483832" r:id="rId94"/>
    <p:sldMasterId id="2147483834" r:id="rId95"/>
    <p:sldMasterId id="2147483836" r:id="rId96"/>
    <p:sldMasterId id="2147483838" r:id="rId97"/>
    <p:sldMasterId id="2147483840" r:id="rId98"/>
    <p:sldMasterId id="2147483842" r:id="rId99"/>
    <p:sldMasterId id="2147483844" r:id="rId100"/>
    <p:sldMasterId id="2147483846" r:id="rId101"/>
    <p:sldMasterId id="2147483848" r:id="rId102"/>
    <p:sldMasterId id="2147483850" r:id="rId103"/>
    <p:sldMasterId id="2147483852" r:id="rId104"/>
    <p:sldMasterId id="2147483854" r:id="rId105"/>
    <p:sldMasterId id="2147483856" r:id="rId106"/>
    <p:sldMasterId id="2147483858" r:id="rId107"/>
    <p:sldMasterId id="2147483860" r:id="rId108"/>
    <p:sldMasterId id="2147483862" r:id="rId109"/>
    <p:sldMasterId id="2147483864" r:id="rId110"/>
    <p:sldMasterId id="2147483866" r:id="rId111"/>
    <p:sldMasterId id="2147483868" r:id="rId112"/>
    <p:sldMasterId id="2147483870" r:id="rId113"/>
    <p:sldMasterId id="2147483872" r:id="rId114"/>
    <p:sldMasterId id="2147483874" r:id="rId115"/>
    <p:sldMasterId id="2147483876" r:id="rId116"/>
    <p:sldMasterId id="2147483878" r:id="rId117"/>
    <p:sldMasterId id="2147483880" r:id="rId118"/>
    <p:sldMasterId id="2147483882" r:id="rId119"/>
    <p:sldMasterId id="2147483884" r:id="rId120"/>
    <p:sldMasterId id="2147483886" r:id="rId121"/>
    <p:sldMasterId id="2147483888" r:id="rId122"/>
    <p:sldMasterId id="2147483890" r:id="rId123"/>
    <p:sldMasterId id="2147483892" r:id="rId124"/>
    <p:sldMasterId id="2147483894" r:id="rId125"/>
    <p:sldMasterId id="2147483896" r:id="rId126"/>
    <p:sldMasterId id="2147483898" r:id="rId127"/>
    <p:sldMasterId id="2147483900" r:id="rId128"/>
    <p:sldMasterId id="2147483902" r:id="rId129"/>
    <p:sldMasterId id="2147483904" r:id="rId130"/>
    <p:sldMasterId id="2147483906" r:id="rId131"/>
    <p:sldMasterId id="2147483908" r:id="rId132"/>
    <p:sldMasterId id="2147483910" r:id="rId133"/>
    <p:sldMasterId id="2147483912" r:id="rId134"/>
    <p:sldMasterId id="2147483914" r:id="rId135"/>
    <p:sldMasterId id="2147483916" r:id="rId136"/>
    <p:sldMasterId id="2147483918" r:id="rId137"/>
    <p:sldMasterId id="2147483920" r:id="rId138"/>
    <p:sldMasterId id="2147483922" r:id="rId139"/>
    <p:sldMasterId id="2147483924" r:id="rId140"/>
    <p:sldMasterId id="2147483926" r:id="rId141"/>
    <p:sldMasterId id="2147483928" r:id="rId142"/>
    <p:sldMasterId id="2147483930" r:id="rId143"/>
    <p:sldMasterId id="2147483932" r:id="rId144"/>
    <p:sldMasterId id="2147483934" r:id="rId145"/>
    <p:sldMasterId id="2147483936" r:id="rId146"/>
    <p:sldMasterId id="2147483938" r:id="rId147"/>
    <p:sldMasterId id="2147483940" r:id="rId148"/>
    <p:sldMasterId id="2147483942" r:id="rId149"/>
    <p:sldMasterId id="2147483944" r:id="rId150"/>
  </p:sldMasterIdLst>
  <p:notesMasterIdLst>
    <p:notesMasterId r:id="rId151"/>
  </p:notesMasterIdLst>
  <p:sldIdLst>
    <p:sldId id="256" r:id="rId152"/>
    <p:sldId id="257" r:id="rId153"/>
    <p:sldId id="258" r:id="rId154"/>
    <p:sldId id="259" r:id="rId155"/>
    <p:sldId id="260" r:id="rId156"/>
    <p:sldId id="261" r:id="rId157"/>
    <p:sldId id="262" r:id="rId158"/>
    <p:sldId id="263" r:id="rId159"/>
    <p:sldId id="264" r:id="rId160"/>
    <p:sldId id="265" r:id="rId161"/>
    <p:sldId id="266" r:id="rId162"/>
    <p:sldId id="267" r:id="rId163"/>
    <p:sldId id="268" r:id="rId164"/>
    <p:sldId id="269" r:id="rId165"/>
    <p:sldId id="270" r:id="rId166"/>
    <p:sldId id="271" r:id="rId167"/>
    <p:sldId id="272" r:id="rId168"/>
    <p:sldId id="273" r:id="rId169"/>
    <p:sldId id="274" r:id="rId170"/>
    <p:sldId id="275" r:id="rId171"/>
    <p:sldId id="276" r:id="rId172"/>
    <p:sldId id="277" r:id="rId173"/>
    <p:sldId id="278" r:id="rId174"/>
    <p:sldId id="279" r:id="rId175"/>
    <p:sldId id="280" r:id="rId176"/>
    <p:sldId id="281" r:id="rId177"/>
    <p:sldId id="282" r:id="rId178"/>
    <p:sldId id="283" r:id="rId179"/>
    <p:sldId id="284" r:id="rId180"/>
    <p:sldId id="285" r:id="rId181"/>
    <p:sldId id="286" r:id="rId182"/>
    <p:sldId id="287" r:id="rId183"/>
    <p:sldId id="288" r:id="rId184"/>
    <p:sldId id="289" r:id="rId185"/>
    <p:sldId id="290" r:id="rId186"/>
    <p:sldId id="291" r:id="rId187"/>
    <p:sldId id="292" r:id="rId188"/>
    <p:sldId id="293" r:id="rId189"/>
    <p:sldId id="294" r:id="rId190"/>
    <p:sldId id="295" r:id="rId191"/>
    <p:sldId id="296" r:id="rId192"/>
    <p:sldId id="297" r:id="rId193"/>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slideMaster" Target="slideMasters/slideMaster54.xml"/><Relationship Id="rId56" Type="http://schemas.openxmlformats.org/officeDocument/2006/relationships/slideMaster" Target="slideMasters/slideMaster55.xml"/><Relationship Id="rId57" Type="http://schemas.openxmlformats.org/officeDocument/2006/relationships/slideMaster" Target="slideMasters/slideMaster56.xml"/><Relationship Id="rId58" Type="http://schemas.openxmlformats.org/officeDocument/2006/relationships/slideMaster" Target="slideMasters/slideMaster57.xml"/><Relationship Id="rId59" Type="http://schemas.openxmlformats.org/officeDocument/2006/relationships/slideMaster" Target="slideMasters/slideMaster58.xml"/><Relationship Id="rId60" Type="http://schemas.openxmlformats.org/officeDocument/2006/relationships/slideMaster" Target="slideMasters/slideMaster59.xml"/><Relationship Id="rId61" Type="http://schemas.openxmlformats.org/officeDocument/2006/relationships/slideMaster" Target="slideMasters/slideMaster60.xml"/><Relationship Id="rId62" Type="http://schemas.openxmlformats.org/officeDocument/2006/relationships/slideMaster" Target="slideMasters/slideMaster61.xml"/><Relationship Id="rId63" Type="http://schemas.openxmlformats.org/officeDocument/2006/relationships/slideMaster" Target="slideMasters/slideMaster62.xml"/><Relationship Id="rId64" Type="http://schemas.openxmlformats.org/officeDocument/2006/relationships/slideMaster" Target="slideMasters/slideMaster63.xml"/><Relationship Id="rId65" Type="http://schemas.openxmlformats.org/officeDocument/2006/relationships/slideMaster" Target="slideMasters/slideMaster64.xml"/><Relationship Id="rId66" Type="http://schemas.openxmlformats.org/officeDocument/2006/relationships/slideMaster" Target="slideMasters/slideMaster65.xml"/><Relationship Id="rId67" Type="http://schemas.openxmlformats.org/officeDocument/2006/relationships/slideMaster" Target="slideMasters/slideMaster66.xml"/><Relationship Id="rId68" Type="http://schemas.openxmlformats.org/officeDocument/2006/relationships/slideMaster" Target="slideMasters/slideMaster67.xml"/><Relationship Id="rId69" Type="http://schemas.openxmlformats.org/officeDocument/2006/relationships/slideMaster" Target="slideMasters/slideMaster68.xml"/><Relationship Id="rId70" Type="http://schemas.openxmlformats.org/officeDocument/2006/relationships/slideMaster" Target="slideMasters/slideMaster69.xml"/><Relationship Id="rId71" Type="http://schemas.openxmlformats.org/officeDocument/2006/relationships/slideMaster" Target="slideMasters/slideMaster70.xml"/><Relationship Id="rId72" Type="http://schemas.openxmlformats.org/officeDocument/2006/relationships/slideMaster" Target="slideMasters/slideMaster71.xml"/><Relationship Id="rId73" Type="http://schemas.openxmlformats.org/officeDocument/2006/relationships/slideMaster" Target="slideMasters/slideMaster72.xml"/><Relationship Id="rId74" Type="http://schemas.openxmlformats.org/officeDocument/2006/relationships/slideMaster" Target="slideMasters/slideMaster73.xml"/><Relationship Id="rId75" Type="http://schemas.openxmlformats.org/officeDocument/2006/relationships/slideMaster" Target="slideMasters/slideMaster74.xml"/><Relationship Id="rId76" Type="http://schemas.openxmlformats.org/officeDocument/2006/relationships/slideMaster" Target="slideMasters/slideMaster75.xml"/><Relationship Id="rId77" Type="http://schemas.openxmlformats.org/officeDocument/2006/relationships/slideMaster" Target="slideMasters/slideMaster76.xml"/><Relationship Id="rId78" Type="http://schemas.openxmlformats.org/officeDocument/2006/relationships/slideMaster" Target="slideMasters/slideMaster77.xml"/><Relationship Id="rId79" Type="http://schemas.openxmlformats.org/officeDocument/2006/relationships/slideMaster" Target="slideMasters/slideMaster78.xml"/><Relationship Id="rId80" Type="http://schemas.openxmlformats.org/officeDocument/2006/relationships/slideMaster" Target="slideMasters/slideMaster79.xml"/><Relationship Id="rId81" Type="http://schemas.openxmlformats.org/officeDocument/2006/relationships/slideMaster" Target="slideMasters/slideMaster80.xml"/><Relationship Id="rId82" Type="http://schemas.openxmlformats.org/officeDocument/2006/relationships/slideMaster" Target="slideMasters/slideMaster81.xml"/><Relationship Id="rId83" Type="http://schemas.openxmlformats.org/officeDocument/2006/relationships/slideMaster" Target="slideMasters/slideMaster82.xml"/><Relationship Id="rId84" Type="http://schemas.openxmlformats.org/officeDocument/2006/relationships/slideMaster" Target="slideMasters/slideMaster83.xml"/><Relationship Id="rId85" Type="http://schemas.openxmlformats.org/officeDocument/2006/relationships/slideMaster" Target="slideMasters/slideMaster84.xml"/><Relationship Id="rId86" Type="http://schemas.openxmlformats.org/officeDocument/2006/relationships/slideMaster" Target="slideMasters/slideMaster85.xml"/><Relationship Id="rId87" Type="http://schemas.openxmlformats.org/officeDocument/2006/relationships/slideMaster" Target="slideMasters/slideMaster86.xml"/><Relationship Id="rId88" Type="http://schemas.openxmlformats.org/officeDocument/2006/relationships/slideMaster" Target="slideMasters/slideMaster87.xml"/><Relationship Id="rId89" Type="http://schemas.openxmlformats.org/officeDocument/2006/relationships/slideMaster" Target="slideMasters/slideMaster88.xml"/><Relationship Id="rId90" Type="http://schemas.openxmlformats.org/officeDocument/2006/relationships/slideMaster" Target="slideMasters/slideMaster89.xml"/><Relationship Id="rId91" Type="http://schemas.openxmlformats.org/officeDocument/2006/relationships/slideMaster" Target="slideMasters/slideMaster90.xml"/><Relationship Id="rId92" Type="http://schemas.openxmlformats.org/officeDocument/2006/relationships/slideMaster" Target="slideMasters/slideMaster91.xml"/><Relationship Id="rId93" Type="http://schemas.openxmlformats.org/officeDocument/2006/relationships/slideMaster" Target="slideMasters/slideMaster92.xml"/><Relationship Id="rId94" Type="http://schemas.openxmlformats.org/officeDocument/2006/relationships/slideMaster" Target="slideMasters/slideMaster93.xml"/><Relationship Id="rId95" Type="http://schemas.openxmlformats.org/officeDocument/2006/relationships/slideMaster" Target="slideMasters/slideMaster94.xml"/><Relationship Id="rId96" Type="http://schemas.openxmlformats.org/officeDocument/2006/relationships/slideMaster" Target="slideMasters/slideMaster95.xml"/><Relationship Id="rId97" Type="http://schemas.openxmlformats.org/officeDocument/2006/relationships/slideMaster" Target="slideMasters/slideMaster96.xml"/><Relationship Id="rId98" Type="http://schemas.openxmlformats.org/officeDocument/2006/relationships/slideMaster" Target="slideMasters/slideMaster97.xml"/><Relationship Id="rId99" Type="http://schemas.openxmlformats.org/officeDocument/2006/relationships/slideMaster" Target="slideMasters/slideMaster98.xml"/><Relationship Id="rId100" Type="http://schemas.openxmlformats.org/officeDocument/2006/relationships/slideMaster" Target="slideMasters/slideMaster99.xml"/><Relationship Id="rId101" Type="http://schemas.openxmlformats.org/officeDocument/2006/relationships/slideMaster" Target="slideMasters/slideMaster100.xml"/><Relationship Id="rId102" Type="http://schemas.openxmlformats.org/officeDocument/2006/relationships/slideMaster" Target="slideMasters/slideMaster101.xml"/><Relationship Id="rId103" Type="http://schemas.openxmlformats.org/officeDocument/2006/relationships/slideMaster" Target="slideMasters/slideMaster102.xml"/><Relationship Id="rId104" Type="http://schemas.openxmlformats.org/officeDocument/2006/relationships/slideMaster" Target="slideMasters/slideMaster103.xml"/><Relationship Id="rId105" Type="http://schemas.openxmlformats.org/officeDocument/2006/relationships/slideMaster" Target="slideMasters/slideMaster104.xml"/><Relationship Id="rId106" Type="http://schemas.openxmlformats.org/officeDocument/2006/relationships/slideMaster" Target="slideMasters/slideMaster105.xml"/><Relationship Id="rId107" Type="http://schemas.openxmlformats.org/officeDocument/2006/relationships/slideMaster" Target="slideMasters/slideMaster106.xml"/><Relationship Id="rId108" Type="http://schemas.openxmlformats.org/officeDocument/2006/relationships/slideMaster" Target="slideMasters/slideMaster107.xml"/><Relationship Id="rId109" Type="http://schemas.openxmlformats.org/officeDocument/2006/relationships/slideMaster" Target="slideMasters/slideMaster108.xml"/><Relationship Id="rId110" Type="http://schemas.openxmlformats.org/officeDocument/2006/relationships/slideMaster" Target="slideMasters/slideMaster109.xml"/><Relationship Id="rId111" Type="http://schemas.openxmlformats.org/officeDocument/2006/relationships/slideMaster" Target="slideMasters/slideMaster110.xml"/><Relationship Id="rId112" Type="http://schemas.openxmlformats.org/officeDocument/2006/relationships/slideMaster" Target="slideMasters/slideMaster111.xml"/><Relationship Id="rId113" Type="http://schemas.openxmlformats.org/officeDocument/2006/relationships/slideMaster" Target="slideMasters/slideMaster112.xml"/><Relationship Id="rId114" Type="http://schemas.openxmlformats.org/officeDocument/2006/relationships/slideMaster" Target="slideMasters/slideMaster113.xml"/><Relationship Id="rId115" Type="http://schemas.openxmlformats.org/officeDocument/2006/relationships/slideMaster" Target="slideMasters/slideMaster114.xml"/><Relationship Id="rId116" Type="http://schemas.openxmlformats.org/officeDocument/2006/relationships/slideMaster" Target="slideMasters/slideMaster115.xml"/><Relationship Id="rId117" Type="http://schemas.openxmlformats.org/officeDocument/2006/relationships/slideMaster" Target="slideMasters/slideMaster116.xml"/><Relationship Id="rId118" Type="http://schemas.openxmlformats.org/officeDocument/2006/relationships/slideMaster" Target="slideMasters/slideMaster117.xml"/><Relationship Id="rId119" Type="http://schemas.openxmlformats.org/officeDocument/2006/relationships/slideMaster" Target="slideMasters/slideMaster118.xml"/><Relationship Id="rId120" Type="http://schemas.openxmlformats.org/officeDocument/2006/relationships/slideMaster" Target="slideMasters/slideMaster119.xml"/><Relationship Id="rId121" Type="http://schemas.openxmlformats.org/officeDocument/2006/relationships/slideMaster" Target="slideMasters/slideMaster120.xml"/><Relationship Id="rId122" Type="http://schemas.openxmlformats.org/officeDocument/2006/relationships/slideMaster" Target="slideMasters/slideMaster121.xml"/><Relationship Id="rId123" Type="http://schemas.openxmlformats.org/officeDocument/2006/relationships/slideMaster" Target="slideMasters/slideMaster122.xml"/><Relationship Id="rId124" Type="http://schemas.openxmlformats.org/officeDocument/2006/relationships/slideMaster" Target="slideMasters/slideMaster123.xml"/><Relationship Id="rId125" Type="http://schemas.openxmlformats.org/officeDocument/2006/relationships/slideMaster" Target="slideMasters/slideMaster124.xml"/><Relationship Id="rId126" Type="http://schemas.openxmlformats.org/officeDocument/2006/relationships/slideMaster" Target="slideMasters/slideMaster125.xml"/><Relationship Id="rId127" Type="http://schemas.openxmlformats.org/officeDocument/2006/relationships/slideMaster" Target="slideMasters/slideMaster126.xml"/><Relationship Id="rId128" Type="http://schemas.openxmlformats.org/officeDocument/2006/relationships/slideMaster" Target="slideMasters/slideMaster127.xml"/><Relationship Id="rId129" Type="http://schemas.openxmlformats.org/officeDocument/2006/relationships/slideMaster" Target="slideMasters/slideMaster128.xml"/><Relationship Id="rId130" Type="http://schemas.openxmlformats.org/officeDocument/2006/relationships/slideMaster" Target="slideMasters/slideMaster129.xml"/><Relationship Id="rId131" Type="http://schemas.openxmlformats.org/officeDocument/2006/relationships/slideMaster" Target="slideMasters/slideMaster130.xml"/><Relationship Id="rId132" Type="http://schemas.openxmlformats.org/officeDocument/2006/relationships/slideMaster" Target="slideMasters/slideMaster131.xml"/><Relationship Id="rId133" Type="http://schemas.openxmlformats.org/officeDocument/2006/relationships/slideMaster" Target="slideMasters/slideMaster132.xml"/><Relationship Id="rId134" Type="http://schemas.openxmlformats.org/officeDocument/2006/relationships/slideMaster" Target="slideMasters/slideMaster133.xml"/><Relationship Id="rId135" Type="http://schemas.openxmlformats.org/officeDocument/2006/relationships/slideMaster" Target="slideMasters/slideMaster134.xml"/><Relationship Id="rId136" Type="http://schemas.openxmlformats.org/officeDocument/2006/relationships/slideMaster" Target="slideMasters/slideMaster135.xml"/><Relationship Id="rId137" Type="http://schemas.openxmlformats.org/officeDocument/2006/relationships/slideMaster" Target="slideMasters/slideMaster136.xml"/><Relationship Id="rId138" Type="http://schemas.openxmlformats.org/officeDocument/2006/relationships/slideMaster" Target="slideMasters/slideMaster137.xml"/><Relationship Id="rId139" Type="http://schemas.openxmlformats.org/officeDocument/2006/relationships/slideMaster" Target="slideMasters/slideMaster138.xml"/><Relationship Id="rId140" Type="http://schemas.openxmlformats.org/officeDocument/2006/relationships/slideMaster" Target="slideMasters/slideMaster139.xml"/><Relationship Id="rId141" Type="http://schemas.openxmlformats.org/officeDocument/2006/relationships/slideMaster" Target="slideMasters/slideMaster140.xml"/><Relationship Id="rId142" Type="http://schemas.openxmlformats.org/officeDocument/2006/relationships/slideMaster" Target="slideMasters/slideMaster141.xml"/><Relationship Id="rId143" Type="http://schemas.openxmlformats.org/officeDocument/2006/relationships/slideMaster" Target="slideMasters/slideMaster142.xml"/><Relationship Id="rId144" Type="http://schemas.openxmlformats.org/officeDocument/2006/relationships/slideMaster" Target="slideMasters/slideMaster143.xml"/><Relationship Id="rId145" Type="http://schemas.openxmlformats.org/officeDocument/2006/relationships/slideMaster" Target="slideMasters/slideMaster144.xml"/><Relationship Id="rId146" Type="http://schemas.openxmlformats.org/officeDocument/2006/relationships/slideMaster" Target="slideMasters/slideMaster145.xml"/><Relationship Id="rId147" Type="http://schemas.openxmlformats.org/officeDocument/2006/relationships/slideMaster" Target="slideMasters/slideMaster146.xml"/><Relationship Id="rId148" Type="http://schemas.openxmlformats.org/officeDocument/2006/relationships/slideMaster" Target="slideMasters/slideMaster147.xml"/><Relationship Id="rId149" Type="http://schemas.openxmlformats.org/officeDocument/2006/relationships/slideMaster" Target="slideMasters/slideMaster148.xml"/><Relationship Id="rId150" Type="http://schemas.openxmlformats.org/officeDocument/2006/relationships/slideMaster" Target="slideMasters/slideMaster149.xml"/><Relationship Id="rId151" Type="http://schemas.openxmlformats.org/officeDocument/2006/relationships/notesMaster" Target="notesMasters/notesMaster1.xml"/><Relationship Id="rId152" Type="http://schemas.openxmlformats.org/officeDocument/2006/relationships/slide" Target="slides/slide1.xml"/><Relationship Id="rId153" Type="http://schemas.openxmlformats.org/officeDocument/2006/relationships/slide" Target="slides/slide2.xml"/><Relationship Id="rId154" Type="http://schemas.openxmlformats.org/officeDocument/2006/relationships/slide" Target="slides/slide3.xml"/><Relationship Id="rId155" Type="http://schemas.openxmlformats.org/officeDocument/2006/relationships/slide" Target="slides/slide4.xml"/><Relationship Id="rId156" Type="http://schemas.openxmlformats.org/officeDocument/2006/relationships/slide" Target="slides/slide5.xml"/><Relationship Id="rId157" Type="http://schemas.openxmlformats.org/officeDocument/2006/relationships/slide" Target="slides/slide6.xml"/><Relationship Id="rId158" Type="http://schemas.openxmlformats.org/officeDocument/2006/relationships/slide" Target="slides/slide7.xml"/><Relationship Id="rId159" Type="http://schemas.openxmlformats.org/officeDocument/2006/relationships/slide" Target="slides/slide8.xml"/><Relationship Id="rId160" Type="http://schemas.openxmlformats.org/officeDocument/2006/relationships/slide" Target="slides/slide9.xml"/><Relationship Id="rId161" Type="http://schemas.openxmlformats.org/officeDocument/2006/relationships/slide" Target="slides/slide10.xml"/><Relationship Id="rId162" Type="http://schemas.openxmlformats.org/officeDocument/2006/relationships/slide" Target="slides/slide11.xml"/><Relationship Id="rId163" Type="http://schemas.openxmlformats.org/officeDocument/2006/relationships/slide" Target="slides/slide12.xml"/><Relationship Id="rId164" Type="http://schemas.openxmlformats.org/officeDocument/2006/relationships/slide" Target="slides/slide13.xml"/><Relationship Id="rId165" Type="http://schemas.openxmlformats.org/officeDocument/2006/relationships/slide" Target="slides/slide14.xml"/><Relationship Id="rId166" Type="http://schemas.openxmlformats.org/officeDocument/2006/relationships/slide" Target="slides/slide15.xml"/><Relationship Id="rId167" Type="http://schemas.openxmlformats.org/officeDocument/2006/relationships/slide" Target="slides/slide16.xml"/><Relationship Id="rId168" Type="http://schemas.openxmlformats.org/officeDocument/2006/relationships/slide" Target="slides/slide17.xml"/><Relationship Id="rId169" Type="http://schemas.openxmlformats.org/officeDocument/2006/relationships/slide" Target="slides/slide18.xml"/><Relationship Id="rId170" Type="http://schemas.openxmlformats.org/officeDocument/2006/relationships/slide" Target="slides/slide19.xml"/><Relationship Id="rId171" Type="http://schemas.openxmlformats.org/officeDocument/2006/relationships/slide" Target="slides/slide20.xml"/><Relationship Id="rId172" Type="http://schemas.openxmlformats.org/officeDocument/2006/relationships/slide" Target="slides/slide21.xml"/><Relationship Id="rId173" Type="http://schemas.openxmlformats.org/officeDocument/2006/relationships/slide" Target="slides/slide22.xml"/><Relationship Id="rId174" Type="http://schemas.openxmlformats.org/officeDocument/2006/relationships/slide" Target="slides/slide23.xml"/><Relationship Id="rId175" Type="http://schemas.openxmlformats.org/officeDocument/2006/relationships/slide" Target="slides/slide24.xml"/><Relationship Id="rId176" Type="http://schemas.openxmlformats.org/officeDocument/2006/relationships/slide" Target="slides/slide25.xml"/><Relationship Id="rId177" Type="http://schemas.openxmlformats.org/officeDocument/2006/relationships/slide" Target="slides/slide26.xml"/><Relationship Id="rId178" Type="http://schemas.openxmlformats.org/officeDocument/2006/relationships/slide" Target="slides/slide27.xml"/><Relationship Id="rId179" Type="http://schemas.openxmlformats.org/officeDocument/2006/relationships/slide" Target="slides/slide28.xml"/><Relationship Id="rId180" Type="http://schemas.openxmlformats.org/officeDocument/2006/relationships/slide" Target="slides/slide29.xml"/><Relationship Id="rId181" Type="http://schemas.openxmlformats.org/officeDocument/2006/relationships/slide" Target="slides/slide30.xml"/><Relationship Id="rId182" Type="http://schemas.openxmlformats.org/officeDocument/2006/relationships/slide" Target="slides/slide31.xml"/><Relationship Id="rId183" Type="http://schemas.openxmlformats.org/officeDocument/2006/relationships/slide" Target="slides/slide32.xml"/><Relationship Id="rId184" Type="http://schemas.openxmlformats.org/officeDocument/2006/relationships/slide" Target="slides/slide33.xml"/><Relationship Id="rId185" Type="http://schemas.openxmlformats.org/officeDocument/2006/relationships/slide" Target="slides/slide34.xml"/><Relationship Id="rId186" Type="http://schemas.openxmlformats.org/officeDocument/2006/relationships/slide" Target="slides/slide35.xml"/><Relationship Id="rId187" Type="http://schemas.openxmlformats.org/officeDocument/2006/relationships/slide" Target="slides/slide36.xml"/><Relationship Id="rId188" Type="http://schemas.openxmlformats.org/officeDocument/2006/relationships/slide" Target="slides/slide37.xml"/><Relationship Id="rId189" Type="http://schemas.openxmlformats.org/officeDocument/2006/relationships/slide" Target="slides/slide38.xml"/><Relationship Id="rId190" Type="http://schemas.openxmlformats.org/officeDocument/2006/relationships/slide" Target="slides/slide39.xml"/><Relationship Id="rId191" Type="http://schemas.openxmlformats.org/officeDocument/2006/relationships/slide" Target="slides/slide40.xml"/><Relationship Id="rId192" Type="http://schemas.openxmlformats.org/officeDocument/2006/relationships/slide" Target="slides/slide41.xml"/><Relationship Id="rId193" Type="http://schemas.openxmlformats.org/officeDocument/2006/relationships/slide" Target="slides/slide42.xml"/><Relationship Id="rId19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5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6"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1800" spc="-1" strike="noStrike">
                <a:solidFill>
                  <a:schemeClr val="dk1"/>
                </a:solidFill>
                <a:latin typeface="Univers Next for HSBC Light"/>
              </a:rPr>
              <a:t>Click to move the slide</a:t>
            </a:r>
            <a:endParaRPr b="0" lang="en-US" sz="1800" spc="-1" strike="noStrike">
              <a:solidFill>
                <a:schemeClr val="dk1"/>
              </a:solidFill>
              <a:latin typeface="Univers Next for HSBC Light"/>
            </a:endParaRPr>
          </a:p>
        </p:txBody>
      </p:sp>
      <p:sp>
        <p:nvSpPr>
          <p:cNvPr id="1537"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en-GB" sz="2000" spc="-1" strike="noStrike">
                <a:solidFill>
                  <a:srgbClr val="000000"/>
                </a:solidFill>
                <a:latin typeface="Arial"/>
              </a:rPr>
              <a:t>Click to edit the notes' format</a:t>
            </a:r>
            <a:endParaRPr b="0" lang="en-GB" sz="2000" spc="-1" strike="noStrike">
              <a:solidFill>
                <a:srgbClr val="000000"/>
              </a:solidFill>
              <a:latin typeface="Arial"/>
            </a:endParaRPr>
          </a:p>
        </p:txBody>
      </p:sp>
      <p:sp>
        <p:nvSpPr>
          <p:cNvPr id="1538"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GB" sz="1400" spc="-1" strike="noStrike">
                <a:solidFill>
                  <a:srgbClr val="000000"/>
                </a:solidFill>
                <a:latin typeface="Times New Roman"/>
              </a:rPr>
              <a:t>&lt;header&gt;</a:t>
            </a:r>
            <a:endParaRPr b="0" lang="en-GB" sz="1400" spc="-1" strike="noStrike">
              <a:solidFill>
                <a:srgbClr val="000000"/>
              </a:solidFill>
              <a:latin typeface="Times New Roman"/>
            </a:endParaRPr>
          </a:p>
        </p:txBody>
      </p:sp>
      <p:sp>
        <p:nvSpPr>
          <p:cNvPr id="1539" name="PlaceHolder 4"/>
          <p:cNvSpPr>
            <a:spLocks noGrp="1"/>
          </p:cNvSpPr>
          <p:nvPr>
            <p:ph type="dt" idx="364"/>
          </p:nvPr>
        </p:nvSpPr>
        <p:spPr>
          <a:xfrm>
            <a:off x="4278960" y="0"/>
            <a:ext cx="3280680" cy="534240"/>
          </a:xfrm>
          <a:prstGeom prst="rect">
            <a:avLst/>
          </a:prstGeom>
          <a:noFill/>
          <a:ln w="0">
            <a:noFill/>
          </a:ln>
        </p:spPr>
        <p:txBody>
          <a:bodyPr lIns="0" rIns="0" tIns="0" bIns="0" anchor="t">
            <a:noAutofit/>
          </a:bodyPr>
          <a:lstStyle>
            <a:lvl1pPr indent="0" algn="r">
              <a:buNone/>
              <a:defRPr b="0" lang="en-GB" sz="1400" spc="-1" strike="noStrike">
                <a:solidFill>
                  <a:srgbClr val="000000"/>
                </a:solidFill>
                <a:latin typeface="Times New Roman"/>
              </a:defRPr>
            </a:lvl1pPr>
          </a:lstStyle>
          <a:p>
            <a:pPr indent="0" algn="r">
              <a:buNone/>
            </a:pPr>
            <a:r>
              <a:rPr b="0" lang="en-GB" sz="1400" spc="-1" strike="noStrike">
                <a:solidFill>
                  <a:srgbClr val="000000"/>
                </a:solidFill>
                <a:latin typeface="Times New Roman"/>
              </a:rPr>
              <a:t>&lt;date/time&gt;</a:t>
            </a:r>
            <a:endParaRPr b="0" lang="en-GB" sz="1400" spc="-1" strike="noStrike">
              <a:solidFill>
                <a:srgbClr val="000000"/>
              </a:solidFill>
              <a:latin typeface="Times New Roman"/>
            </a:endParaRPr>
          </a:p>
        </p:txBody>
      </p:sp>
      <p:sp>
        <p:nvSpPr>
          <p:cNvPr id="1540" name="PlaceHolder 5"/>
          <p:cNvSpPr>
            <a:spLocks noGrp="1"/>
          </p:cNvSpPr>
          <p:nvPr>
            <p:ph type="ftr" idx="365"/>
          </p:nvPr>
        </p:nvSpPr>
        <p:spPr>
          <a:xfrm>
            <a:off x="0" y="10157400"/>
            <a:ext cx="3280680" cy="534240"/>
          </a:xfrm>
          <a:prstGeom prst="rect">
            <a:avLst/>
          </a:prstGeom>
          <a:noFill/>
          <a:ln w="0">
            <a:noFill/>
          </a:ln>
        </p:spPr>
        <p:txBody>
          <a:bodyPr lIns="0" rIns="0" tIns="0" bIns="0" anchor="b">
            <a:noAutofit/>
          </a:bodyPr>
          <a:lstStyle>
            <a:lvl1pPr indent="0">
              <a:buNone/>
              <a:defRPr b="0" lang="en-GB" sz="1400" spc="-1" strike="noStrike">
                <a:solidFill>
                  <a:srgbClr val="000000"/>
                </a:solidFill>
                <a:latin typeface="Times New Roman"/>
              </a:defRPr>
            </a:lvl1pPr>
          </a:lstStyle>
          <a:p>
            <a:pPr indent="0">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541" name="PlaceHolder 6"/>
          <p:cNvSpPr>
            <a:spLocks noGrp="1"/>
          </p:cNvSpPr>
          <p:nvPr>
            <p:ph type="sldNum" idx="366"/>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B4CFE41-B31B-483E-A1C9-01710ABD46C4}"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6" name="PlaceHolder 1"/>
          <p:cNvSpPr>
            <a:spLocks noGrp="1"/>
          </p:cNvSpPr>
          <p:nvPr>
            <p:ph type="sldImg"/>
          </p:nvPr>
        </p:nvSpPr>
        <p:spPr>
          <a:xfrm>
            <a:off x="685800" y="1143000"/>
            <a:ext cx="5486040" cy="3085920"/>
          </a:xfrm>
          <a:prstGeom prst="rect">
            <a:avLst/>
          </a:prstGeom>
          <a:ln w="0">
            <a:noFill/>
          </a:ln>
        </p:spPr>
      </p:sp>
      <p:sp>
        <p:nvSpPr>
          <p:cNvPr id="1867"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216000">
              <a:buNone/>
            </a:pPr>
            <a:endParaRPr b="0" lang="en-GB" sz="1800" spc="-1" strike="noStrike">
              <a:solidFill>
                <a:srgbClr val="000000"/>
              </a:solidFill>
              <a:latin typeface="Arial"/>
            </a:endParaRPr>
          </a:p>
        </p:txBody>
      </p:sp>
      <p:sp>
        <p:nvSpPr>
          <p:cNvPr id="1868" name="PlaceHolder 3"/>
          <p:cNvSpPr>
            <a:spLocks noGrp="1"/>
          </p:cNvSpPr>
          <p:nvPr>
            <p:ph type="ftr" idx="450"/>
          </p:nvPr>
        </p:nvSpPr>
        <p:spPr>
          <a:xfrm>
            <a:off x="0" y="8685360"/>
            <a:ext cx="2971440" cy="458280"/>
          </a:xfrm>
          <a:prstGeom prst="rect">
            <a:avLst/>
          </a:prstGeom>
          <a:noFill/>
          <a:ln w="0">
            <a:noFill/>
          </a:ln>
        </p:spPr>
        <p:txBody>
          <a:bodyPr lIns="91440" rIns="91440" tIns="45720" bIns="45720" anchor="b">
            <a:noAutofit/>
          </a:bodyPr>
          <a:p>
            <a:pPr indent="0">
              <a:buNone/>
            </a:pPr>
            <a:endParaRPr b="0" lang="en-US" sz="1200" spc="-1" strike="noStrike">
              <a:solidFill>
                <a:schemeClr val="dk1"/>
              </a:solidFill>
              <a:latin typeface="+mn-lt"/>
              <a:ea typeface="+mn-ea"/>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9" name="PlaceHolder 1"/>
          <p:cNvSpPr>
            <a:spLocks noGrp="1"/>
          </p:cNvSpPr>
          <p:nvPr>
            <p:ph type="sldImg"/>
          </p:nvPr>
        </p:nvSpPr>
        <p:spPr>
          <a:xfrm>
            <a:off x="685800" y="1143000"/>
            <a:ext cx="5486040" cy="3085920"/>
          </a:xfrm>
          <a:prstGeom prst="rect">
            <a:avLst/>
          </a:prstGeom>
          <a:ln w="0">
            <a:noFill/>
          </a:ln>
        </p:spPr>
      </p:sp>
      <p:sp>
        <p:nvSpPr>
          <p:cNvPr id="1870"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216000">
              <a:buNone/>
            </a:pPr>
            <a:endParaRPr b="0" lang="en-GB" sz="1800" spc="-1" strike="noStrike">
              <a:solidFill>
                <a:srgbClr val="000000"/>
              </a:solidFill>
              <a:latin typeface="Arial"/>
            </a:endParaRPr>
          </a:p>
        </p:txBody>
      </p:sp>
      <p:sp>
        <p:nvSpPr>
          <p:cNvPr id="1871" name="PlaceHolder 3"/>
          <p:cNvSpPr>
            <a:spLocks noGrp="1"/>
          </p:cNvSpPr>
          <p:nvPr>
            <p:ph type="sldNum" idx="451"/>
          </p:nvPr>
        </p:nvSpPr>
        <p:spPr>
          <a:xfrm>
            <a:off x="3884760" y="8685360"/>
            <a:ext cx="2971440" cy="458280"/>
          </a:xfrm>
          <a:prstGeom prst="rect">
            <a:avLst/>
          </a:prstGeom>
          <a:noFill/>
          <a:ln w="0">
            <a:noFill/>
          </a:ln>
        </p:spPr>
        <p:txBody>
          <a:bodyPr lIns="91440" rIns="91440" tIns="45720" bIns="45720" anchor="b">
            <a:noAutofit/>
          </a:bodyPr>
          <a:lstStyle>
            <a:lvl1pPr indent="0" algn="r" defTabSz="914400">
              <a:lnSpc>
                <a:spcPct val="100000"/>
              </a:lnSpc>
              <a:buNone/>
              <a:defRPr b="0" lang="en-GB" sz="1200" spc="-1" strike="noStrike">
                <a:solidFill>
                  <a:srgbClr val="000000"/>
                </a:solidFill>
                <a:latin typeface="+mn-lt"/>
                <a:ea typeface="+mn-ea"/>
              </a:defRPr>
            </a:lvl1pPr>
          </a:lstStyle>
          <a:p>
            <a:pPr indent="0" algn="r" defTabSz="914400">
              <a:lnSpc>
                <a:spcPct val="100000"/>
              </a:lnSpc>
              <a:buNone/>
            </a:pPr>
            <a:fld id="{A8861378-078A-4195-B507-0D242989AA39}" type="slidenum">
              <a:rPr b="0" lang="en-GB" sz="1200" spc="-1" strike="noStrike">
                <a:solidFill>
                  <a:srgbClr val="000000"/>
                </a:solidFill>
                <a:latin typeface="+mn-lt"/>
                <a:ea typeface="+mn-ea"/>
              </a:rPr>
              <a:t>&lt;number&gt;</a:t>
            </a:fld>
            <a:endParaRPr b="0" lang="en-GB"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00.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01.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02.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03.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04.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05.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06.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07.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08.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11.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12.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13.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14.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15.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16.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17.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18.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19.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2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2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22.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23.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24.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25.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26.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27.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28.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29.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30.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3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32.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33.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34.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35.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36.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37.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38.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39.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40.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41.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4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43.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44.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45.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46.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47.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48.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49.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6.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8.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49.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0.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1.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2.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3.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4.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6.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7.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8.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9.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60.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1.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2.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3.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4.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5.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7.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8.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9.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70.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71.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72.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3.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4.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5.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6.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8.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9.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80.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81.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82.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83.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84.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5.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6.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7.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9.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90.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91.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92.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93.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94.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95.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96.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7.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8.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8">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GB"/>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 Large images and text">
    <p:spTree>
      <p:nvGrpSpPr>
        <p:cNvPr id="1" name=""/>
        <p:cNvGrpSpPr/>
        <p:nvPr/>
      </p:nvGrpSpPr>
      <p:grpSpPr>
        <a:xfrm>
          <a:off x="0" y="0"/>
          <a:ext cx="0" cy="0"/>
          <a:chOff x="0" y="0"/>
          <a:chExt cx="0" cy="0"/>
        </a:xfrm>
      </p:grpSpPr>
      <p:sp>
        <p:nvSpPr>
          <p:cNvPr id="2" name="PlaceHolder 1"/>
          <p:cNvSpPr>
            <a:spLocks noGrp="1"/>
          </p:cNvSpPr>
          <p:nvPr>
            <p:ph type="ftr" idx="27"/>
          </p:nvPr>
        </p:nvSpPr>
        <p:spPr/>
        <p:txBody>
          <a:bodyPr/>
          <a:p>
            <a:r>
              <a:t>Footer</a:t>
            </a:r>
          </a:p>
        </p:txBody>
      </p:sp>
      <p:sp>
        <p:nvSpPr>
          <p:cNvPr id="3" name="PlaceHolder 2"/>
          <p:cNvSpPr>
            <a:spLocks noGrp="1"/>
          </p:cNvSpPr>
          <p:nvPr>
            <p:ph type="sldNum" idx="28"/>
          </p:nvPr>
        </p:nvSpPr>
        <p:spPr/>
        <p:txBody>
          <a:bodyPr/>
          <a:p>
            <a:fld id="{A0A69672-6A55-4014-BCF7-BE9220DC56F2}" type="slidenum">
              <a:t>&lt;#&gt;</a:t>
            </a:fld>
          </a:p>
        </p:txBody>
      </p:sp>
      <p:sp>
        <p:nvSpPr>
          <p:cNvPr id="4" name="PlaceHolder 3"/>
          <p:cNvSpPr>
            <a:spLocks noGrp="1"/>
          </p:cNvSpPr>
          <p:nvPr>
            <p:ph type="dt" idx="29"/>
          </p:nvPr>
        </p:nvSpPr>
        <p:spPr/>
        <p:txBody>
          <a:bodyPr/>
          <a:p>
            <a:r>
              <a:rPr lang="en-GB"/>
              <a:t/>
            </a: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1">
    <p:spTree>
      <p:nvGrpSpPr>
        <p:cNvPr id="1" name=""/>
        <p:cNvGrpSpPr/>
        <p:nvPr/>
      </p:nvGrpSpPr>
      <p:grpSpPr>
        <a:xfrm>
          <a:off x="0" y="0"/>
          <a:ext cx="0" cy="0"/>
          <a:chOff x="0" y="0"/>
          <a:chExt cx="0" cy="0"/>
        </a:xfrm>
      </p:grpSpPr>
      <p:sp>
        <p:nvSpPr>
          <p:cNvPr id="2" name="PlaceHolder 1"/>
          <p:cNvSpPr>
            <a:spLocks noGrp="1"/>
          </p:cNvSpPr>
          <p:nvPr>
            <p:ph type="ftr" idx="251"/>
          </p:nvPr>
        </p:nvSpPr>
        <p:spPr/>
        <p:txBody>
          <a:bodyPr/>
          <a:p>
            <a:r>
              <a:t>Footer</a:t>
            </a: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2">
    <p:spTree>
      <p:nvGrpSpPr>
        <p:cNvPr id="1" name=""/>
        <p:cNvGrpSpPr/>
        <p:nvPr/>
      </p:nvGrpSpPr>
      <p:grpSpPr>
        <a:xfrm>
          <a:off x="0" y="0"/>
          <a:ext cx="0" cy="0"/>
          <a:chOff x="0" y="0"/>
          <a:chExt cx="0" cy="0"/>
        </a:xfrm>
      </p:grpSpPr>
      <p:sp>
        <p:nvSpPr>
          <p:cNvPr id="2" name="PlaceHolder 1"/>
          <p:cNvSpPr>
            <a:spLocks noGrp="1"/>
          </p:cNvSpPr>
          <p:nvPr>
            <p:ph type="ftr" idx="252"/>
          </p:nvPr>
        </p:nvSpPr>
        <p:spPr/>
        <p:txBody>
          <a:bodyPr/>
          <a:p>
            <a:r>
              <a:t>Footer</a:t>
            </a: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3">
    <p:spTree>
      <p:nvGrpSpPr>
        <p:cNvPr id="1" name=""/>
        <p:cNvGrpSpPr/>
        <p:nvPr/>
      </p:nvGrpSpPr>
      <p:grpSpPr>
        <a:xfrm>
          <a:off x="0" y="0"/>
          <a:ext cx="0" cy="0"/>
          <a:chOff x="0" y="0"/>
          <a:chExt cx="0" cy="0"/>
        </a:xfrm>
      </p:grpSpPr>
      <p:sp>
        <p:nvSpPr>
          <p:cNvPr id="2" name="PlaceHolder 1"/>
          <p:cNvSpPr>
            <a:spLocks noGrp="1"/>
          </p:cNvSpPr>
          <p:nvPr>
            <p:ph type="ftr" idx="253"/>
          </p:nvPr>
        </p:nvSpPr>
        <p:spPr/>
        <p:txBody>
          <a:bodyPr/>
          <a:p>
            <a:r>
              <a:t>Footer</a:t>
            </a: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4">
    <p:spTree>
      <p:nvGrpSpPr>
        <p:cNvPr id="1" name=""/>
        <p:cNvGrpSpPr/>
        <p:nvPr/>
      </p:nvGrpSpPr>
      <p:grpSpPr>
        <a:xfrm>
          <a:off x="0" y="0"/>
          <a:ext cx="0" cy="0"/>
          <a:chOff x="0" y="0"/>
          <a:chExt cx="0" cy="0"/>
        </a:xfrm>
      </p:grpSpPr>
      <p:sp>
        <p:nvSpPr>
          <p:cNvPr id="2" name="PlaceHolder 1"/>
          <p:cNvSpPr>
            <a:spLocks noGrp="1"/>
          </p:cNvSpPr>
          <p:nvPr>
            <p:ph type="ftr" idx="254"/>
          </p:nvPr>
        </p:nvSpPr>
        <p:spPr/>
        <p:txBody>
          <a:bodyPr/>
          <a:p>
            <a:r>
              <a:t>Footer</a:t>
            </a: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5">
    <p:spTree>
      <p:nvGrpSpPr>
        <p:cNvPr id="1" name=""/>
        <p:cNvGrpSpPr/>
        <p:nvPr/>
      </p:nvGrpSpPr>
      <p:grpSpPr>
        <a:xfrm>
          <a:off x="0" y="0"/>
          <a:ext cx="0" cy="0"/>
          <a:chOff x="0" y="0"/>
          <a:chExt cx="0" cy="0"/>
        </a:xfrm>
      </p:grpSpPr>
      <p:sp>
        <p:nvSpPr>
          <p:cNvPr id="2" name="PlaceHolder 1"/>
          <p:cNvSpPr>
            <a:spLocks noGrp="1"/>
          </p:cNvSpPr>
          <p:nvPr>
            <p:ph type="ftr" idx="255"/>
          </p:nvPr>
        </p:nvSpPr>
        <p:spPr/>
        <p:txBody>
          <a:bodyPr/>
          <a:p>
            <a:r>
              <a:t>Footer</a:t>
            </a: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6">
    <p:spTree>
      <p:nvGrpSpPr>
        <p:cNvPr id="1" name=""/>
        <p:cNvGrpSpPr/>
        <p:nvPr/>
      </p:nvGrpSpPr>
      <p:grpSpPr>
        <a:xfrm>
          <a:off x="0" y="0"/>
          <a:ext cx="0" cy="0"/>
          <a:chOff x="0" y="0"/>
          <a:chExt cx="0" cy="0"/>
        </a:xfrm>
      </p:grpSpPr>
      <p:sp>
        <p:nvSpPr>
          <p:cNvPr id="2" name="PlaceHolder 1"/>
          <p:cNvSpPr>
            <a:spLocks noGrp="1"/>
          </p:cNvSpPr>
          <p:nvPr>
            <p:ph type="ftr" idx="256"/>
          </p:nvPr>
        </p:nvSpPr>
        <p:spPr/>
        <p:txBody>
          <a:bodyPr/>
          <a:p>
            <a:r>
              <a:t>Footer</a:t>
            </a: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7">
    <p:spTree>
      <p:nvGrpSpPr>
        <p:cNvPr id="1" name=""/>
        <p:cNvGrpSpPr/>
        <p:nvPr/>
      </p:nvGrpSpPr>
      <p:grpSpPr>
        <a:xfrm>
          <a:off x="0" y="0"/>
          <a:ext cx="0" cy="0"/>
          <a:chOff x="0" y="0"/>
          <a:chExt cx="0" cy="0"/>
        </a:xfrm>
      </p:grpSpPr>
      <p:sp>
        <p:nvSpPr>
          <p:cNvPr id="2" name="PlaceHolder 1"/>
          <p:cNvSpPr>
            <a:spLocks noGrp="1"/>
          </p:cNvSpPr>
          <p:nvPr>
            <p:ph type="ftr" idx="257"/>
          </p:nvPr>
        </p:nvSpPr>
        <p:spPr/>
        <p:txBody>
          <a:bodyPr/>
          <a:p>
            <a:r>
              <a:t>Footer</a:t>
            </a: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68">
    <p:spTree>
      <p:nvGrpSpPr>
        <p:cNvPr id="1" name=""/>
        <p:cNvGrpSpPr/>
        <p:nvPr/>
      </p:nvGrpSpPr>
      <p:grpSpPr>
        <a:xfrm>
          <a:off x="0" y="0"/>
          <a:ext cx="0" cy="0"/>
          <a:chOff x="0" y="0"/>
          <a:chExt cx="0" cy="0"/>
        </a:xfrm>
      </p:grpSpPr>
      <p:sp>
        <p:nvSpPr>
          <p:cNvPr id="1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110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ffffff"/>
              </a:solidFill>
              <a:latin typeface="Arial"/>
            </a:endParaRPr>
          </a:p>
        </p:txBody>
      </p:sp>
      <p:sp>
        <p:nvSpPr>
          <p:cNvPr id="4" name="PlaceHolder 3"/>
          <p:cNvSpPr>
            <a:spLocks noGrp="1"/>
          </p:cNvSpPr>
          <p:nvPr>
            <p:ph type="ftr" idx="259"/>
          </p:nvPr>
        </p:nvSpPr>
        <p:spPr/>
        <p:txBody>
          <a:bodyPr/>
          <a:p>
            <a:r>
              <a:t>Footer</a:t>
            </a:r>
          </a:p>
        </p:txBody>
      </p:sp>
      <p:sp>
        <p:nvSpPr>
          <p:cNvPr id="5" name="PlaceHolder 4"/>
          <p:cNvSpPr>
            <a:spLocks noGrp="1"/>
          </p:cNvSpPr>
          <p:nvPr>
            <p:ph type="dt" idx="258"/>
          </p:nvPr>
        </p:nvSpPr>
        <p:spPr/>
        <p:txBody>
          <a:bodyPr/>
          <a:p>
            <a:r>
              <a:rPr lang="en-GB"/>
              <a:t/>
            </a: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69">
    <p:spTree>
      <p:nvGrpSpPr>
        <p:cNvPr id="1" name=""/>
        <p:cNvGrpSpPr/>
        <p:nvPr/>
      </p:nvGrpSpPr>
      <p:grpSpPr>
        <a:xfrm>
          <a:off x="0" y="0"/>
          <a:ext cx="0" cy="0"/>
          <a:chOff x="0" y="0"/>
          <a:chExt cx="0" cy="0"/>
        </a:xfrm>
      </p:grpSpPr>
      <p:sp>
        <p:nvSpPr>
          <p:cNvPr id="1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111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ftr" idx="261"/>
          </p:nvPr>
        </p:nvSpPr>
        <p:spPr/>
        <p:txBody>
          <a:bodyPr/>
          <a:p>
            <a:r>
              <a:t>Footer</a:t>
            </a:r>
          </a:p>
        </p:txBody>
      </p:sp>
      <p:sp>
        <p:nvSpPr>
          <p:cNvPr id="5" name="PlaceHolder 4"/>
          <p:cNvSpPr>
            <a:spLocks noGrp="1"/>
          </p:cNvSpPr>
          <p:nvPr>
            <p:ph type="dt" idx="260"/>
          </p:nvPr>
        </p:nvSpPr>
        <p:spPr/>
        <p:txBody>
          <a:bodyPr/>
          <a:p>
            <a:r>
              <a:rPr lang="en-GB"/>
              <a:t/>
            </a: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70">
    <p:spTree>
      <p:nvGrpSpPr>
        <p:cNvPr id="1" name=""/>
        <p:cNvGrpSpPr/>
        <p:nvPr/>
      </p:nvGrpSpPr>
      <p:grpSpPr>
        <a:xfrm>
          <a:off x="0" y="0"/>
          <a:ext cx="0" cy="0"/>
          <a:chOff x="0" y="0"/>
          <a:chExt cx="0" cy="0"/>
        </a:xfrm>
      </p:grpSpPr>
      <p:sp>
        <p:nvSpPr>
          <p:cNvPr id="2" name="PlaceHolder 1"/>
          <p:cNvSpPr>
            <a:spLocks noGrp="1"/>
          </p:cNvSpPr>
          <p:nvPr>
            <p:ph type="ftr" idx="263"/>
          </p:nvPr>
        </p:nvSpPr>
        <p:spPr/>
        <p:txBody>
          <a:bodyPr/>
          <a:p>
            <a:r>
              <a:t>Footer</a:t>
            </a:r>
          </a:p>
        </p:txBody>
      </p:sp>
      <p:sp>
        <p:nvSpPr>
          <p:cNvPr id="3" name="PlaceHolder 2"/>
          <p:cNvSpPr>
            <a:spLocks noGrp="1"/>
          </p:cNvSpPr>
          <p:nvPr>
            <p:ph type="sldNum" idx="264"/>
          </p:nvPr>
        </p:nvSpPr>
        <p:spPr/>
        <p:txBody>
          <a:bodyPr/>
          <a:p>
            <a:fld id="{CC5F1056-0C8D-49EB-A88D-F77A728D6011}" type="slidenum">
              <a:t>&lt;#&gt;</a:t>
            </a:fld>
          </a:p>
        </p:txBody>
      </p:sp>
      <p:sp>
        <p:nvSpPr>
          <p:cNvPr id="4" name="PlaceHolder 3"/>
          <p:cNvSpPr>
            <a:spLocks noGrp="1"/>
          </p:cNvSpPr>
          <p:nvPr>
            <p:ph type="dt" idx="262"/>
          </p:nvPr>
        </p:nvSpPr>
        <p:spPr/>
        <p:txBody>
          <a:bodyPr/>
          <a:p>
            <a:r>
              <a:rPr lang="en-GB"/>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6 Large images and text">
    <p:spTree>
      <p:nvGrpSpPr>
        <p:cNvPr id="1" name=""/>
        <p:cNvGrpSpPr/>
        <p:nvPr/>
      </p:nvGrpSpPr>
      <p:grpSpPr>
        <a:xfrm>
          <a:off x="0" y="0"/>
          <a:ext cx="0" cy="0"/>
          <a:chOff x="0" y="0"/>
          <a:chExt cx="0" cy="0"/>
        </a:xfrm>
      </p:grpSpPr>
      <p:sp>
        <p:nvSpPr>
          <p:cNvPr id="2" name="PlaceHolder 1"/>
          <p:cNvSpPr>
            <a:spLocks noGrp="1"/>
          </p:cNvSpPr>
          <p:nvPr>
            <p:ph type="ftr" idx="30"/>
          </p:nvPr>
        </p:nvSpPr>
        <p:spPr/>
        <p:txBody>
          <a:bodyPr/>
          <a:p>
            <a:r>
              <a:t>Footer</a:t>
            </a:r>
          </a:p>
        </p:txBody>
      </p:sp>
      <p:sp>
        <p:nvSpPr>
          <p:cNvPr id="3" name="PlaceHolder 2"/>
          <p:cNvSpPr>
            <a:spLocks noGrp="1"/>
          </p:cNvSpPr>
          <p:nvPr>
            <p:ph type="sldNum" idx="31"/>
          </p:nvPr>
        </p:nvSpPr>
        <p:spPr/>
        <p:txBody>
          <a:bodyPr/>
          <a:p>
            <a:fld id="{8D45F0BE-8A61-4040-89EF-1E20BBBAE962}" type="slidenum">
              <a:t>&lt;#&gt;</a:t>
            </a:fld>
          </a:p>
        </p:txBody>
      </p:sp>
      <p:sp>
        <p:nvSpPr>
          <p:cNvPr id="4" name="PlaceHolder 3"/>
          <p:cNvSpPr>
            <a:spLocks noGrp="1"/>
          </p:cNvSpPr>
          <p:nvPr>
            <p:ph type="dt" idx="32"/>
          </p:nvPr>
        </p:nvSpPr>
        <p:spPr/>
        <p:txBody>
          <a:bodyPr/>
          <a:p>
            <a:r>
              <a:rPr lang="en-GB"/>
              <a:t/>
            </a: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71">
    <p:spTree>
      <p:nvGrpSpPr>
        <p:cNvPr id="1" name=""/>
        <p:cNvGrpSpPr/>
        <p:nvPr/>
      </p:nvGrpSpPr>
      <p:grpSpPr>
        <a:xfrm>
          <a:off x="0" y="0"/>
          <a:ext cx="0" cy="0"/>
          <a:chOff x="0" y="0"/>
          <a:chExt cx="0" cy="0"/>
        </a:xfrm>
      </p:grpSpPr>
      <p:sp>
        <p:nvSpPr>
          <p:cNvPr id="2" name="PlaceHolder 1"/>
          <p:cNvSpPr>
            <a:spLocks noGrp="1"/>
          </p:cNvSpPr>
          <p:nvPr>
            <p:ph type="ftr" idx="266"/>
          </p:nvPr>
        </p:nvSpPr>
        <p:spPr/>
        <p:txBody>
          <a:bodyPr/>
          <a:p>
            <a:r>
              <a:t>Footer</a:t>
            </a:r>
          </a:p>
        </p:txBody>
      </p:sp>
      <p:sp>
        <p:nvSpPr>
          <p:cNvPr id="3" name="PlaceHolder 2"/>
          <p:cNvSpPr>
            <a:spLocks noGrp="1"/>
          </p:cNvSpPr>
          <p:nvPr>
            <p:ph type="sldNum" idx="267"/>
          </p:nvPr>
        </p:nvSpPr>
        <p:spPr/>
        <p:txBody>
          <a:bodyPr/>
          <a:p>
            <a:fld id="{AD48A075-6221-4DDE-BE02-DC5D5E2C6DE6}" type="slidenum">
              <a:t>&lt;#&gt;</a:t>
            </a:fld>
          </a:p>
        </p:txBody>
      </p:sp>
      <p:sp>
        <p:nvSpPr>
          <p:cNvPr id="4" name="PlaceHolder 3"/>
          <p:cNvSpPr>
            <a:spLocks noGrp="1"/>
          </p:cNvSpPr>
          <p:nvPr>
            <p:ph type="dt" idx="265"/>
          </p:nvPr>
        </p:nvSpPr>
        <p:spPr/>
        <p:txBody>
          <a:bodyPr/>
          <a:p>
            <a:r>
              <a:rPr lang="en-GB"/>
              <a:t/>
            </a: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72">
    <p:spTree>
      <p:nvGrpSpPr>
        <p:cNvPr id="1" name=""/>
        <p:cNvGrpSpPr/>
        <p:nvPr/>
      </p:nvGrpSpPr>
      <p:grpSpPr>
        <a:xfrm>
          <a:off x="0" y="0"/>
          <a:ext cx="0" cy="0"/>
          <a:chOff x="0" y="0"/>
          <a:chExt cx="0" cy="0"/>
        </a:xfrm>
      </p:grpSpPr>
      <p:sp>
        <p:nvSpPr>
          <p:cNvPr id="2" name="PlaceHolder 1"/>
          <p:cNvSpPr>
            <a:spLocks noGrp="1"/>
          </p:cNvSpPr>
          <p:nvPr>
            <p:ph type="ftr" idx="268"/>
          </p:nvPr>
        </p:nvSpPr>
        <p:spPr/>
        <p:txBody>
          <a:bodyPr/>
          <a:p>
            <a:r>
              <a:t>Footer</a:t>
            </a:r>
          </a:p>
        </p:txBody>
      </p:sp>
      <p:sp>
        <p:nvSpPr>
          <p:cNvPr id="3" name="PlaceHolder 2"/>
          <p:cNvSpPr>
            <a:spLocks noGrp="1"/>
          </p:cNvSpPr>
          <p:nvPr>
            <p:ph type="sldNum" idx="269"/>
          </p:nvPr>
        </p:nvSpPr>
        <p:spPr/>
        <p:txBody>
          <a:bodyPr/>
          <a:p>
            <a:fld id="{84EBC5D0-DB40-4BD8-B52E-013C25632E7A}" type="slidenum">
              <a:t>&lt;#&gt;</a:t>
            </a:fld>
          </a:p>
        </p:txBody>
      </p:sp>
      <p:sp>
        <p:nvSpPr>
          <p:cNvPr id="4" name="PlaceHolder 3"/>
          <p:cNvSpPr>
            <a:spLocks noGrp="1"/>
          </p:cNvSpPr>
          <p:nvPr>
            <p:ph type="dt" idx="270"/>
          </p:nvPr>
        </p:nvSpPr>
        <p:spPr/>
        <p:txBody>
          <a:bodyPr/>
          <a:p>
            <a:r>
              <a:rPr lang="en-GB"/>
              <a:t/>
            </a: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73">
    <p:spTree>
      <p:nvGrpSpPr>
        <p:cNvPr id="1" name=""/>
        <p:cNvGrpSpPr/>
        <p:nvPr/>
      </p:nvGrpSpPr>
      <p:grpSpPr>
        <a:xfrm>
          <a:off x="0" y="0"/>
          <a:ext cx="0" cy="0"/>
          <a:chOff x="0" y="0"/>
          <a:chExt cx="0" cy="0"/>
        </a:xfrm>
      </p:grpSpPr>
      <p:sp>
        <p:nvSpPr>
          <p:cNvPr id="2" name="PlaceHolder 1"/>
          <p:cNvSpPr>
            <a:spLocks noGrp="1"/>
          </p:cNvSpPr>
          <p:nvPr>
            <p:ph type="ftr" idx="271"/>
          </p:nvPr>
        </p:nvSpPr>
        <p:spPr/>
        <p:txBody>
          <a:bodyPr/>
          <a:p>
            <a:r>
              <a:t>Footer</a:t>
            </a:r>
          </a:p>
        </p:txBody>
      </p:sp>
      <p:sp>
        <p:nvSpPr>
          <p:cNvPr id="3" name="PlaceHolder 2"/>
          <p:cNvSpPr>
            <a:spLocks noGrp="1"/>
          </p:cNvSpPr>
          <p:nvPr>
            <p:ph type="sldNum" idx="272"/>
          </p:nvPr>
        </p:nvSpPr>
        <p:spPr/>
        <p:txBody>
          <a:bodyPr/>
          <a:p>
            <a:fld id="{4A239BA6-62E5-40B3-8362-47DBBB3279BC}" type="slidenum">
              <a:t>&lt;#&gt;</a:t>
            </a:fld>
          </a:p>
        </p:txBody>
      </p:sp>
      <p:sp>
        <p:nvSpPr>
          <p:cNvPr id="4" name="PlaceHolder 3"/>
          <p:cNvSpPr>
            <a:spLocks noGrp="1"/>
          </p:cNvSpPr>
          <p:nvPr>
            <p:ph type="dt" idx="273"/>
          </p:nvPr>
        </p:nvSpPr>
        <p:spPr/>
        <p:txBody>
          <a:bodyPr/>
          <a:p>
            <a:r>
              <a:rPr lang="en-GB"/>
              <a:t/>
            </a: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74">
    <p:spTree>
      <p:nvGrpSpPr>
        <p:cNvPr id="1" name=""/>
        <p:cNvGrpSpPr/>
        <p:nvPr/>
      </p:nvGrpSpPr>
      <p:grpSpPr>
        <a:xfrm>
          <a:off x="0" y="0"/>
          <a:ext cx="0" cy="0"/>
          <a:chOff x="0" y="0"/>
          <a:chExt cx="0" cy="0"/>
        </a:xfrm>
      </p:grpSpPr>
      <p:sp>
        <p:nvSpPr>
          <p:cNvPr id="11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116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ftr" idx="275"/>
          </p:nvPr>
        </p:nvSpPr>
        <p:spPr/>
        <p:txBody>
          <a:bodyPr/>
          <a:p>
            <a:r>
              <a:t>Footer</a:t>
            </a:r>
          </a:p>
        </p:txBody>
      </p:sp>
      <p:sp>
        <p:nvSpPr>
          <p:cNvPr id="5" name="PlaceHolder 4"/>
          <p:cNvSpPr>
            <a:spLocks noGrp="1"/>
          </p:cNvSpPr>
          <p:nvPr>
            <p:ph type="dt" idx="274"/>
          </p:nvPr>
        </p:nvSpPr>
        <p:spPr/>
        <p:txBody>
          <a:bodyPr/>
          <a:p>
            <a:r>
              <a:rPr lang="en-GB"/>
              <a:t/>
            </a: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75">
    <p:spTree>
      <p:nvGrpSpPr>
        <p:cNvPr id="1" name=""/>
        <p:cNvGrpSpPr/>
        <p:nvPr/>
      </p:nvGrpSpPr>
      <p:grpSpPr>
        <a:xfrm>
          <a:off x="0" y="0"/>
          <a:ext cx="0" cy="0"/>
          <a:chOff x="0" y="0"/>
          <a:chExt cx="0" cy="0"/>
        </a:xfrm>
      </p:grpSpPr>
      <p:sp>
        <p:nvSpPr>
          <p:cNvPr id="2" name="PlaceHolder 1"/>
          <p:cNvSpPr>
            <a:spLocks noGrp="1"/>
          </p:cNvSpPr>
          <p:nvPr>
            <p:ph type="ftr" idx="276"/>
          </p:nvPr>
        </p:nvSpPr>
        <p:spPr/>
        <p:txBody>
          <a:bodyPr/>
          <a:p>
            <a:r>
              <a:t>Footer</a:t>
            </a:r>
          </a:p>
        </p:txBody>
      </p:sp>
      <p:sp>
        <p:nvSpPr>
          <p:cNvPr id="3" name="PlaceHolder 2"/>
          <p:cNvSpPr>
            <a:spLocks noGrp="1"/>
          </p:cNvSpPr>
          <p:nvPr>
            <p:ph type="sldNum" idx="277"/>
          </p:nvPr>
        </p:nvSpPr>
        <p:spPr/>
        <p:txBody>
          <a:bodyPr/>
          <a:p>
            <a:fld id="{4E672A64-283C-4231-AC2C-CC9C3616E2A2}" type="slidenum">
              <a:t>&lt;#&gt;</a:t>
            </a:fld>
          </a:p>
        </p:txBody>
      </p:sp>
      <p:sp>
        <p:nvSpPr>
          <p:cNvPr id="4" name="PlaceHolder 3"/>
          <p:cNvSpPr>
            <a:spLocks noGrp="1"/>
          </p:cNvSpPr>
          <p:nvPr>
            <p:ph type="dt" idx="278"/>
          </p:nvPr>
        </p:nvSpPr>
        <p:spPr/>
        <p:txBody>
          <a:bodyPr/>
          <a:p>
            <a:r>
              <a:rPr lang="en-GB"/>
              <a:t/>
            </a: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76">
    <p:spTree>
      <p:nvGrpSpPr>
        <p:cNvPr id="1" name=""/>
        <p:cNvGrpSpPr/>
        <p:nvPr/>
      </p:nvGrpSpPr>
      <p:grpSpPr>
        <a:xfrm>
          <a:off x="0" y="0"/>
          <a:ext cx="0" cy="0"/>
          <a:chOff x="0" y="0"/>
          <a:chExt cx="0" cy="0"/>
        </a:xfrm>
      </p:grpSpPr>
      <p:sp>
        <p:nvSpPr>
          <p:cNvPr id="2" name="PlaceHolder 1"/>
          <p:cNvSpPr>
            <a:spLocks noGrp="1"/>
          </p:cNvSpPr>
          <p:nvPr>
            <p:ph type="ftr" idx="280"/>
          </p:nvPr>
        </p:nvSpPr>
        <p:spPr/>
        <p:txBody>
          <a:bodyPr/>
          <a:p>
            <a:r>
              <a:t>Footer</a:t>
            </a:r>
          </a:p>
        </p:txBody>
      </p:sp>
      <p:sp>
        <p:nvSpPr>
          <p:cNvPr id="3" name="PlaceHolder 2"/>
          <p:cNvSpPr>
            <a:spLocks noGrp="1"/>
          </p:cNvSpPr>
          <p:nvPr>
            <p:ph type="sldNum" idx="281"/>
          </p:nvPr>
        </p:nvSpPr>
        <p:spPr/>
        <p:txBody>
          <a:bodyPr/>
          <a:p>
            <a:fld id="{54883706-5620-4FAC-BA62-4888C121212C}" type="slidenum">
              <a:t>&lt;#&gt;</a:t>
            </a:fld>
          </a:p>
        </p:txBody>
      </p:sp>
      <p:sp>
        <p:nvSpPr>
          <p:cNvPr id="4" name="PlaceHolder 3"/>
          <p:cNvSpPr>
            <a:spLocks noGrp="1"/>
          </p:cNvSpPr>
          <p:nvPr>
            <p:ph type="dt" idx="279"/>
          </p:nvPr>
        </p:nvSpPr>
        <p:spPr/>
        <p:txBody>
          <a:bodyPr/>
          <a:p>
            <a:r>
              <a:rPr lang="en-GB"/>
              <a:t/>
            </a: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77">
    <p:spTree>
      <p:nvGrpSpPr>
        <p:cNvPr id="1" name=""/>
        <p:cNvGrpSpPr/>
        <p:nvPr/>
      </p:nvGrpSpPr>
      <p:grpSpPr>
        <a:xfrm>
          <a:off x="0" y="0"/>
          <a:ext cx="0" cy="0"/>
          <a:chOff x="0" y="0"/>
          <a:chExt cx="0" cy="0"/>
        </a:xfrm>
      </p:grpSpPr>
      <p:sp>
        <p:nvSpPr>
          <p:cNvPr id="2" name="PlaceHolder 1"/>
          <p:cNvSpPr>
            <a:spLocks noGrp="1"/>
          </p:cNvSpPr>
          <p:nvPr>
            <p:ph type="ftr" idx="282"/>
          </p:nvPr>
        </p:nvSpPr>
        <p:spPr/>
        <p:txBody>
          <a:bodyPr/>
          <a:p>
            <a:r>
              <a:t>Footer</a:t>
            </a:r>
          </a:p>
        </p:txBody>
      </p:sp>
      <p:sp>
        <p:nvSpPr>
          <p:cNvPr id="3" name="PlaceHolder 2"/>
          <p:cNvSpPr>
            <a:spLocks noGrp="1"/>
          </p:cNvSpPr>
          <p:nvPr>
            <p:ph type="sldNum" idx="283"/>
          </p:nvPr>
        </p:nvSpPr>
        <p:spPr/>
        <p:txBody>
          <a:bodyPr/>
          <a:p>
            <a:fld id="{FA75C9F6-8667-47A9-B576-729E0D4D7B03}" type="slidenum">
              <a:t>&lt;#&gt;</a:t>
            </a:fld>
          </a:p>
        </p:txBody>
      </p:sp>
      <p:sp>
        <p:nvSpPr>
          <p:cNvPr id="4" name="PlaceHolder 3"/>
          <p:cNvSpPr>
            <a:spLocks noGrp="1"/>
          </p:cNvSpPr>
          <p:nvPr>
            <p:ph type="dt" idx="284"/>
          </p:nvPr>
        </p:nvSpPr>
        <p:spPr/>
        <p:txBody>
          <a:bodyPr/>
          <a:p>
            <a:r>
              <a:rPr lang="en-GB"/>
              <a:t/>
            </a: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78">
    <p:spTree>
      <p:nvGrpSpPr>
        <p:cNvPr id="1" name=""/>
        <p:cNvGrpSpPr/>
        <p:nvPr/>
      </p:nvGrpSpPr>
      <p:grpSpPr>
        <a:xfrm>
          <a:off x="0" y="0"/>
          <a:ext cx="0" cy="0"/>
          <a:chOff x="0" y="0"/>
          <a:chExt cx="0" cy="0"/>
        </a:xfrm>
      </p:grpSpPr>
      <p:sp>
        <p:nvSpPr>
          <p:cNvPr id="2" name="PlaceHolder 1"/>
          <p:cNvSpPr>
            <a:spLocks noGrp="1"/>
          </p:cNvSpPr>
          <p:nvPr>
            <p:ph type="ftr" idx="285"/>
          </p:nvPr>
        </p:nvSpPr>
        <p:spPr/>
        <p:txBody>
          <a:bodyPr/>
          <a:p>
            <a:r>
              <a:t>Footer</a:t>
            </a:r>
          </a:p>
        </p:txBody>
      </p:sp>
      <p:sp>
        <p:nvSpPr>
          <p:cNvPr id="3" name="PlaceHolder 2"/>
          <p:cNvSpPr>
            <a:spLocks noGrp="1"/>
          </p:cNvSpPr>
          <p:nvPr>
            <p:ph type="sldNum" idx="286"/>
          </p:nvPr>
        </p:nvSpPr>
        <p:spPr/>
        <p:txBody>
          <a:bodyPr/>
          <a:p>
            <a:fld id="{59D46620-2FEF-48DE-87F0-897357D470F8}" type="slidenum">
              <a:t>&lt;#&gt;</a:t>
            </a:fld>
          </a:p>
        </p:txBody>
      </p:sp>
      <p:sp>
        <p:nvSpPr>
          <p:cNvPr id="4" name="PlaceHolder 3"/>
          <p:cNvSpPr>
            <a:spLocks noGrp="1"/>
          </p:cNvSpPr>
          <p:nvPr>
            <p:ph type="dt" idx="287"/>
          </p:nvPr>
        </p:nvSpPr>
        <p:spPr/>
        <p:txBody>
          <a:bodyPr/>
          <a:p>
            <a:r>
              <a:rPr lang="en-GB"/>
              <a:t/>
            </a: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79">
    <p:spTree>
      <p:nvGrpSpPr>
        <p:cNvPr id="1" name=""/>
        <p:cNvGrpSpPr/>
        <p:nvPr/>
      </p:nvGrpSpPr>
      <p:grpSpPr>
        <a:xfrm>
          <a:off x="0" y="0"/>
          <a:ext cx="0" cy="0"/>
          <a:chOff x="0" y="0"/>
          <a:chExt cx="0" cy="0"/>
        </a:xfrm>
      </p:grpSpPr>
      <p:sp>
        <p:nvSpPr>
          <p:cNvPr id="2" name="PlaceHolder 1"/>
          <p:cNvSpPr>
            <a:spLocks noGrp="1"/>
          </p:cNvSpPr>
          <p:nvPr>
            <p:ph type="ftr" idx="288"/>
          </p:nvPr>
        </p:nvSpPr>
        <p:spPr/>
        <p:txBody>
          <a:bodyPr/>
          <a:p>
            <a:r>
              <a:t>Footer</a:t>
            </a:r>
          </a:p>
        </p:txBody>
      </p:sp>
      <p:sp>
        <p:nvSpPr>
          <p:cNvPr id="3" name="PlaceHolder 2"/>
          <p:cNvSpPr>
            <a:spLocks noGrp="1"/>
          </p:cNvSpPr>
          <p:nvPr>
            <p:ph type="sldNum" idx="289"/>
          </p:nvPr>
        </p:nvSpPr>
        <p:spPr/>
        <p:txBody>
          <a:bodyPr/>
          <a:p>
            <a:fld id="{516CFA9F-4FDB-49E7-B7F1-DCAF51AE99BD}" type="slidenum">
              <a:t>&lt;#&gt;</a:t>
            </a:fld>
          </a:p>
        </p:txBody>
      </p:sp>
      <p:sp>
        <p:nvSpPr>
          <p:cNvPr id="4" name="PlaceHolder 3"/>
          <p:cNvSpPr>
            <a:spLocks noGrp="1"/>
          </p:cNvSpPr>
          <p:nvPr>
            <p:ph type="dt" idx="290"/>
          </p:nvPr>
        </p:nvSpPr>
        <p:spPr/>
        <p:txBody>
          <a:bodyPr/>
          <a:p>
            <a:r>
              <a:rPr lang="en-GB"/>
              <a:t/>
            </a: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80">
    <p:spTree>
      <p:nvGrpSpPr>
        <p:cNvPr id="1" name=""/>
        <p:cNvGrpSpPr/>
        <p:nvPr/>
      </p:nvGrpSpPr>
      <p:grpSpPr>
        <a:xfrm>
          <a:off x="0" y="0"/>
          <a:ext cx="0" cy="0"/>
          <a:chOff x="0" y="0"/>
          <a:chExt cx="0" cy="0"/>
        </a:xfrm>
      </p:grpSpPr>
      <p:sp>
        <p:nvSpPr>
          <p:cNvPr id="2" name="PlaceHolder 1"/>
          <p:cNvSpPr>
            <a:spLocks noGrp="1"/>
          </p:cNvSpPr>
          <p:nvPr>
            <p:ph type="ftr" idx="291"/>
          </p:nvPr>
        </p:nvSpPr>
        <p:spPr/>
        <p:txBody>
          <a:bodyPr/>
          <a:p>
            <a:r>
              <a:t>Footer</a:t>
            </a:r>
          </a:p>
        </p:txBody>
      </p:sp>
      <p:sp>
        <p:nvSpPr>
          <p:cNvPr id="3" name="PlaceHolder 2"/>
          <p:cNvSpPr>
            <a:spLocks noGrp="1"/>
          </p:cNvSpPr>
          <p:nvPr>
            <p:ph type="sldNum" idx="292"/>
          </p:nvPr>
        </p:nvSpPr>
        <p:spPr/>
        <p:txBody>
          <a:bodyPr/>
          <a:p>
            <a:fld id="{73A1FEE5-558E-406F-B4CF-6C04D5EF83BC}" type="slidenum">
              <a:t>&lt;#&gt;</a:t>
            </a:fld>
          </a:p>
        </p:txBody>
      </p:sp>
      <p:sp>
        <p:nvSpPr>
          <p:cNvPr id="4" name="PlaceHolder 3"/>
          <p:cNvSpPr>
            <a:spLocks noGrp="1"/>
          </p:cNvSpPr>
          <p:nvPr>
            <p:ph type="dt" idx="293"/>
          </p:nvPr>
        </p:nvSpPr>
        <p:spPr/>
        <p:txBody>
          <a:bodyPr/>
          <a:p>
            <a:r>
              <a:rPr lang="en-GB"/>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4">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12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ffffff"/>
              </a:solidFill>
              <a:latin typeface="Arial"/>
            </a:endParaRPr>
          </a:p>
        </p:txBody>
      </p:sp>
      <p:sp>
        <p:nvSpPr>
          <p:cNvPr id="4" name="PlaceHolder 3"/>
          <p:cNvSpPr>
            <a:spLocks noGrp="1"/>
          </p:cNvSpPr>
          <p:nvPr>
            <p:ph type="ftr" idx="34"/>
          </p:nvPr>
        </p:nvSpPr>
        <p:spPr/>
        <p:txBody>
          <a:bodyPr/>
          <a:p>
            <a:r>
              <a:t>Footer</a:t>
            </a:r>
          </a:p>
        </p:txBody>
      </p:sp>
      <p:sp>
        <p:nvSpPr>
          <p:cNvPr id="5" name="PlaceHolder 4"/>
          <p:cNvSpPr>
            <a:spLocks noGrp="1"/>
          </p:cNvSpPr>
          <p:nvPr>
            <p:ph type="dt" idx="33"/>
          </p:nvPr>
        </p:nvSpPr>
        <p:spPr/>
        <p:txBody>
          <a:bodyPr/>
          <a:p>
            <a:r>
              <a:rPr lang="en-GB"/>
              <a:t/>
            </a: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81">
    <p:spTree>
      <p:nvGrpSpPr>
        <p:cNvPr id="1" name=""/>
        <p:cNvGrpSpPr/>
        <p:nvPr/>
      </p:nvGrpSpPr>
      <p:grpSpPr>
        <a:xfrm>
          <a:off x="0" y="0"/>
          <a:ext cx="0" cy="0"/>
          <a:chOff x="0" y="0"/>
          <a:chExt cx="0" cy="0"/>
        </a:xfrm>
      </p:grpSpPr>
      <p:sp>
        <p:nvSpPr>
          <p:cNvPr id="2" name="PlaceHolder 1"/>
          <p:cNvSpPr>
            <a:spLocks noGrp="1"/>
          </p:cNvSpPr>
          <p:nvPr>
            <p:ph type="ftr" idx="294"/>
          </p:nvPr>
        </p:nvSpPr>
        <p:spPr/>
        <p:txBody>
          <a:bodyPr/>
          <a:p>
            <a:r>
              <a:t>Footer</a:t>
            </a:r>
          </a:p>
        </p:txBody>
      </p:sp>
      <p:sp>
        <p:nvSpPr>
          <p:cNvPr id="3" name="PlaceHolder 2"/>
          <p:cNvSpPr>
            <a:spLocks noGrp="1"/>
          </p:cNvSpPr>
          <p:nvPr>
            <p:ph type="sldNum" idx="295"/>
          </p:nvPr>
        </p:nvSpPr>
        <p:spPr/>
        <p:txBody>
          <a:bodyPr/>
          <a:p>
            <a:fld id="{C3E06518-F28B-42CC-9B4B-CF521906551E}" type="slidenum">
              <a:t>&lt;#&gt;</a:t>
            </a:fld>
          </a:p>
        </p:txBody>
      </p:sp>
      <p:sp>
        <p:nvSpPr>
          <p:cNvPr id="4" name="PlaceHolder 3"/>
          <p:cNvSpPr>
            <a:spLocks noGrp="1"/>
          </p:cNvSpPr>
          <p:nvPr>
            <p:ph type="dt" idx="296"/>
          </p:nvPr>
        </p:nvSpPr>
        <p:spPr/>
        <p:txBody>
          <a:bodyPr/>
          <a:p>
            <a:r>
              <a:rPr lang="en-GB"/>
              <a:t/>
            </a: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82">
    <p:spTree>
      <p:nvGrpSpPr>
        <p:cNvPr id="1" name=""/>
        <p:cNvGrpSpPr/>
        <p:nvPr/>
      </p:nvGrpSpPr>
      <p:grpSpPr>
        <a:xfrm>
          <a:off x="0" y="0"/>
          <a:ext cx="0" cy="0"/>
          <a:chOff x="0" y="0"/>
          <a:chExt cx="0" cy="0"/>
        </a:xfrm>
      </p:grpSpPr>
      <p:sp>
        <p:nvSpPr>
          <p:cNvPr id="2" name="PlaceHolder 1"/>
          <p:cNvSpPr>
            <a:spLocks noGrp="1"/>
          </p:cNvSpPr>
          <p:nvPr>
            <p:ph type="ftr" idx="297"/>
          </p:nvPr>
        </p:nvSpPr>
        <p:spPr/>
        <p:txBody>
          <a:bodyPr/>
          <a:p>
            <a:r>
              <a:t>Footer</a:t>
            </a:r>
          </a:p>
        </p:txBody>
      </p:sp>
      <p:sp>
        <p:nvSpPr>
          <p:cNvPr id="3" name="PlaceHolder 2"/>
          <p:cNvSpPr>
            <a:spLocks noGrp="1"/>
          </p:cNvSpPr>
          <p:nvPr>
            <p:ph type="sldNum" idx="298"/>
          </p:nvPr>
        </p:nvSpPr>
        <p:spPr/>
        <p:txBody>
          <a:bodyPr/>
          <a:p>
            <a:fld id="{A25065C9-4308-4591-A8A4-F6F68CDF7B19}" type="slidenum">
              <a:t>&lt;#&gt;</a:t>
            </a:fld>
          </a:p>
        </p:txBody>
      </p:sp>
      <p:sp>
        <p:nvSpPr>
          <p:cNvPr id="4" name="PlaceHolder 3"/>
          <p:cNvSpPr>
            <a:spLocks noGrp="1"/>
          </p:cNvSpPr>
          <p:nvPr>
            <p:ph type="dt" idx="299"/>
          </p:nvPr>
        </p:nvSpPr>
        <p:spPr/>
        <p:txBody>
          <a:bodyPr/>
          <a:p>
            <a:r>
              <a:rPr lang="en-GB"/>
              <a:t/>
            </a:r>
          </a:p>
        </p:txBody>
      </p:sp>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83">
    <p:spTree>
      <p:nvGrpSpPr>
        <p:cNvPr id="1" name=""/>
        <p:cNvGrpSpPr/>
        <p:nvPr/>
      </p:nvGrpSpPr>
      <p:grpSpPr>
        <a:xfrm>
          <a:off x="0" y="0"/>
          <a:ext cx="0" cy="0"/>
          <a:chOff x="0" y="0"/>
          <a:chExt cx="0" cy="0"/>
        </a:xfrm>
      </p:grpSpPr>
      <p:sp>
        <p:nvSpPr>
          <p:cNvPr id="2" name="PlaceHolder 1"/>
          <p:cNvSpPr>
            <a:spLocks noGrp="1"/>
          </p:cNvSpPr>
          <p:nvPr>
            <p:ph type="ftr" idx="300"/>
          </p:nvPr>
        </p:nvSpPr>
        <p:spPr/>
        <p:txBody>
          <a:bodyPr/>
          <a:p>
            <a:r>
              <a:t>Footer</a:t>
            </a:r>
          </a:p>
        </p:txBody>
      </p:sp>
      <p:sp>
        <p:nvSpPr>
          <p:cNvPr id="3" name="PlaceHolder 2"/>
          <p:cNvSpPr>
            <a:spLocks noGrp="1"/>
          </p:cNvSpPr>
          <p:nvPr>
            <p:ph type="sldNum" idx="301"/>
          </p:nvPr>
        </p:nvSpPr>
        <p:spPr/>
        <p:txBody>
          <a:bodyPr/>
          <a:p>
            <a:fld id="{9E5AA84F-D106-41D5-B10E-1B871E427EDC}" type="slidenum">
              <a:t>&lt;#&gt;</a:t>
            </a:fld>
          </a:p>
        </p:txBody>
      </p:sp>
      <p:sp>
        <p:nvSpPr>
          <p:cNvPr id="4" name="PlaceHolder 3"/>
          <p:cNvSpPr>
            <a:spLocks noGrp="1"/>
          </p:cNvSpPr>
          <p:nvPr>
            <p:ph type="dt" idx="302"/>
          </p:nvPr>
        </p:nvSpPr>
        <p:spPr/>
        <p:txBody>
          <a:bodyPr/>
          <a:p>
            <a:r>
              <a:rPr lang="en-GB"/>
              <a:t/>
            </a: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84">
    <p:spTree>
      <p:nvGrpSpPr>
        <p:cNvPr id="1" name=""/>
        <p:cNvGrpSpPr/>
        <p:nvPr/>
      </p:nvGrpSpPr>
      <p:grpSpPr>
        <a:xfrm>
          <a:off x="0" y="0"/>
          <a:ext cx="0" cy="0"/>
          <a:chOff x="0" y="0"/>
          <a:chExt cx="0" cy="0"/>
        </a:xfrm>
      </p:grpSpPr>
      <p:sp>
        <p:nvSpPr>
          <p:cNvPr id="2" name="PlaceHolder 1"/>
          <p:cNvSpPr>
            <a:spLocks noGrp="1"/>
          </p:cNvSpPr>
          <p:nvPr>
            <p:ph type="ftr" idx="303"/>
          </p:nvPr>
        </p:nvSpPr>
        <p:spPr/>
        <p:txBody>
          <a:bodyPr/>
          <a:p>
            <a:r>
              <a:t>Footer</a:t>
            </a:r>
          </a:p>
        </p:txBody>
      </p:sp>
      <p:sp>
        <p:nvSpPr>
          <p:cNvPr id="3" name="PlaceHolder 2"/>
          <p:cNvSpPr>
            <a:spLocks noGrp="1"/>
          </p:cNvSpPr>
          <p:nvPr>
            <p:ph type="sldNum" idx="304"/>
          </p:nvPr>
        </p:nvSpPr>
        <p:spPr/>
        <p:txBody>
          <a:bodyPr/>
          <a:p>
            <a:fld id="{82B72B81-7D46-4518-AAC2-36D7A36C4AF5}" type="slidenum">
              <a:t>&lt;#&gt;</a:t>
            </a:fld>
          </a:p>
        </p:txBody>
      </p:sp>
      <p:sp>
        <p:nvSpPr>
          <p:cNvPr id="4" name="PlaceHolder 3"/>
          <p:cNvSpPr>
            <a:spLocks noGrp="1"/>
          </p:cNvSpPr>
          <p:nvPr>
            <p:ph type="dt" idx="305"/>
          </p:nvPr>
        </p:nvSpPr>
        <p:spPr/>
        <p:txBody>
          <a:bodyPr/>
          <a:p>
            <a:r>
              <a:rPr lang="en-GB"/>
              <a:t/>
            </a: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85">
    <p:spTree>
      <p:nvGrpSpPr>
        <p:cNvPr id="1" name=""/>
        <p:cNvGrpSpPr/>
        <p:nvPr/>
      </p:nvGrpSpPr>
      <p:grpSpPr>
        <a:xfrm>
          <a:off x="0" y="0"/>
          <a:ext cx="0" cy="0"/>
          <a:chOff x="0" y="0"/>
          <a:chExt cx="0" cy="0"/>
        </a:xfrm>
      </p:grpSpPr>
      <p:sp>
        <p:nvSpPr>
          <p:cNvPr id="12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128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ffffff"/>
              </a:solidFill>
              <a:latin typeface="Arial"/>
            </a:endParaRPr>
          </a:p>
        </p:txBody>
      </p:sp>
      <p:sp>
        <p:nvSpPr>
          <p:cNvPr id="4" name="PlaceHolder 3"/>
          <p:cNvSpPr>
            <a:spLocks noGrp="1"/>
          </p:cNvSpPr>
          <p:nvPr>
            <p:ph type="ftr" idx="307"/>
          </p:nvPr>
        </p:nvSpPr>
        <p:spPr/>
        <p:txBody>
          <a:bodyPr/>
          <a:p>
            <a:r>
              <a:t>Footer</a:t>
            </a:r>
          </a:p>
        </p:txBody>
      </p:sp>
      <p:sp>
        <p:nvSpPr>
          <p:cNvPr id="5" name="PlaceHolder 4"/>
          <p:cNvSpPr>
            <a:spLocks noGrp="1"/>
          </p:cNvSpPr>
          <p:nvPr>
            <p:ph type="dt" idx="306"/>
          </p:nvPr>
        </p:nvSpPr>
        <p:spPr/>
        <p:txBody>
          <a:bodyPr/>
          <a:p>
            <a:r>
              <a:rPr lang="en-GB"/>
              <a:t/>
            </a: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86">
    <p:spTree>
      <p:nvGrpSpPr>
        <p:cNvPr id="1" name=""/>
        <p:cNvGrpSpPr/>
        <p:nvPr/>
      </p:nvGrpSpPr>
      <p:grpSpPr>
        <a:xfrm>
          <a:off x="0" y="0"/>
          <a:ext cx="0" cy="0"/>
          <a:chOff x="0" y="0"/>
          <a:chExt cx="0" cy="0"/>
        </a:xfrm>
      </p:grpSpPr>
      <p:sp>
        <p:nvSpPr>
          <p:cNvPr id="2" name="PlaceHolder 1"/>
          <p:cNvSpPr>
            <a:spLocks noGrp="1"/>
          </p:cNvSpPr>
          <p:nvPr>
            <p:ph type="ftr" idx="308"/>
          </p:nvPr>
        </p:nvSpPr>
        <p:spPr/>
        <p:txBody>
          <a:bodyPr/>
          <a:p>
            <a:r>
              <a:t>Footer</a:t>
            </a: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87">
    <p:spTree>
      <p:nvGrpSpPr>
        <p:cNvPr id="1" name=""/>
        <p:cNvGrpSpPr/>
        <p:nvPr/>
      </p:nvGrpSpPr>
      <p:grpSpPr>
        <a:xfrm>
          <a:off x="0" y="0"/>
          <a:ext cx="0" cy="0"/>
          <a:chOff x="0" y="0"/>
          <a:chExt cx="0" cy="0"/>
        </a:xfrm>
      </p:grpSpPr>
      <p:sp>
        <p:nvSpPr>
          <p:cNvPr id="2" name="PlaceHolder 1"/>
          <p:cNvSpPr>
            <a:spLocks noGrp="1"/>
          </p:cNvSpPr>
          <p:nvPr>
            <p:ph type="ftr" idx="309"/>
          </p:nvPr>
        </p:nvSpPr>
        <p:spPr/>
        <p:txBody>
          <a:bodyPr/>
          <a:p>
            <a:r>
              <a:t>Footer</a:t>
            </a:r>
          </a:p>
        </p:txBody>
      </p:sp>
      <p:sp>
        <p:nvSpPr>
          <p:cNvPr id="3" name="PlaceHolder 2"/>
          <p:cNvSpPr>
            <a:spLocks noGrp="1"/>
          </p:cNvSpPr>
          <p:nvPr>
            <p:ph type="sldNum" idx="310"/>
          </p:nvPr>
        </p:nvSpPr>
        <p:spPr/>
        <p:txBody>
          <a:bodyPr/>
          <a:p>
            <a:fld id="{2878503B-2A2D-4F2D-86A4-449CA808D44E}" type="slidenum">
              <a:t>&lt;#&gt;</a:t>
            </a:fld>
          </a:p>
        </p:txBody>
      </p:sp>
      <p:sp>
        <p:nvSpPr>
          <p:cNvPr id="4" name="PlaceHolder 3"/>
          <p:cNvSpPr>
            <a:spLocks noGrp="1"/>
          </p:cNvSpPr>
          <p:nvPr>
            <p:ph type="dt" idx="311"/>
          </p:nvPr>
        </p:nvSpPr>
        <p:spPr/>
        <p:txBody>
          <a:bodyPr/>
          <a:p>
            <a:r>
              <a:rPr lang="en-GB"/>
              <a:t/>
            </a: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88">
    <p:spTree>
      <p:nvGrpSpPr>
        <p:cNvPr id="1" name=""/>
        <p:cNvGrpSpPr/>
        <p:nvPr/>
      </p:nvGrpSpPr>
      <p:grpSpPr>
        <a:xfrm>
          <a:off x="0" y="0"/>
          <a:ext cx="0" cy="0"/>
          <a:chOff x="0" y="0"/>
          <a:chExt cx="0" cy="0"/>
        </a:xfrm>
      </p:grpSpPr>
      <p:sp>
        <p:nvSpPr>
          <p:cNvPr id="2" name="PlaceHolder 1"/>
          <p:cNvSpPr>
            <a:spLocks noGrp="1"/>
          </p:cNvSpPr>
          <p:nvPr>
            <p:ph type="ftr" idx="312"/>
          </p:nvPr>
        </p:nvSpPr>
        <p:spPr/>
        <p:txBody>
          <a:bodyPr/>
          <a:p>
            <a:r>
              <a:t>Footer</a:t>
            </a:r>
          </a:p>
        </p:txBody>
      </p:sp>
      <p:sp>
        <p:nvSpPr>
          <p:cNvPr id="3" name="PlaceHolder 2"/>
          <p:cNvSpPr>
            <a:spLocks noGrp="1"/>
          </p:cNvSpPr>
          <p:nvPr>
            <p:ph type="sldNum" idx="313"/>
          </p:nvPr>
        </p:nvSpPr>
        <p:spPr/>
        <p:txBody>
          <a:bodyPr/>
          <a:p>
            <a:fld id="{C9E9541F-0A8C-4F1F-B5E6-8F8D93A249F3}" type="slidenum">
              <a:t>&lt;#&gt;</a:t>
            </a:fld>
          </a:p>
        </p:txBody>
      </p:sp>
      <p:sp>
        <p:nvSpPr>
          <p:cNvPr id="4" name="PlaceHolder 3"/>
          <p:cNvSpPr>
            <a:spLocks noGrp="1"/>
          </p:cNvSpPr>
          <p:nvPr>
            <p:ph type="dt" idx="314"/>
          </p:nvPr>
        </p:nvSpPr>
        <p:spPr/>
        <p:txBody>
          <a:bodyPr/>
          <a:p>
            <a:r>
              <a:rPr lang="en-GB"/>
              <a:t/>
            </a: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89">
    <p:spTree>
      <p:nvGrpSpPr>
        <p:cNvPr id="1" name=""/>
        <p:cNvGrpSpPr/>
        <p:nvPr/>
      </p:nvGrpSpPr>
      <p:grpSpPr>
        <a:xfrm>
          <a:off x="0" y="0"/>
          <a:ext cx="0" cy="0"/>
          <a:chOff x="0" y="0"/>
          <a:chExt cx="0" cy="0"/>
        </a:xfrm>
      </p:grpSpPr>
      <p:sp>
        <p:nvSpPr>
          <p:cNvPr id="2" name="PlaceHolder 1"/>
          <p:cNvSpPr>
            <a:spLocks noGrp="1"/>
          </p:cNvSpPr>
          <p:nvPr>
            <p:ph type="ftr" idx="315"/>
          </p:nvPr>
        </p:nvSpPr>
        <p:spPr/>
        <p:txBody>
          <a:bodyPr/>
          <a:p>
            <a:r>
              <a:t>Footer</a:t>
            </a:r>
          </a:p>
        </p:txBody>
      </p:sp>
      <p:sp>
        <p:nvSpPr>
          <p:cNvPr id="3" name="PlaceHolder 2"/>
          <p:cNvSpPr>
            <a:spLocks noGrp="1"/>
          </p:cNvSpPr>
          <p:nvPr>
            <p:ph type="sldNum" idx="316"/>
          </p:nvPr>
        </p:nvSpPr>
        <p:spPr/>
        <p:txBody>
          <a:bodyPr/>
          <a:p>
            <a:fld id="{F6B3502C-306A-40CA-9CC6-08CE67912234}" type="slidenum">
              <a:t>&lt;#&gt;</a:t>
            </a:fld>
          </a:p>
        </p:txBody>
      </p:sp>
      <p:sp>
        <p:nvSpPr>
          <p:cNvPr id="4" name="PlaceHolder 3"/>
          <p:cNvSpPr>
            <a:spLocks noGrp="1"/>
          </p:cNvSpPr>
          <p:nvPr>
            <p:ph type="dt" idx="317"/>
          </p:nvPr>
        </p:nvSpPr>
        <p:spPr/>
        <p:txBody>
          <a:bodyPr/>
          <a:p>
            <a:r>
              <a:rPr lang="en-GB"/>
              <a:t/>
            </a: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0">
    <p:spTree>
      <p:nvGrpSpPr>
        <p:cNvPr id="1" name=""/>
        <p:cNvGrpSpPr/>
        <p:nvPr/>
      </p:nvGrpSpPr>
      <p:grpSpPr>
        <a:xfrm>
          <a:off x="0" y="0"/>
          <a:ext cx="0" cy="0"/>
          <a:chOff x="0" y="0"/>
          <a:chExt cx="0" cy="0"/>
        </a:xfrm>
      </p:grpSpPr>
      <p:sp>
        <p:nvSpPr>
          <p:cNvPr id="2" name="PlaceHolder 1"/>
          <p:cNvSpPr>
            <a:spLocks noGrp="1"/>
          </p:cNvSpPr>
          <p:nvPr>
            <p:ph type="ftr" idx="318"/>
          </p:nvPr>
        </p:nvSpPr>
        <p:spPr/>
        <p:txBody>
          <a:bodyPr/>
          <a:p>
            <a:r>
              <a:t>Footer</a:t>
            </a:r>
          </a:p>
        </p:txBody>
      </p:sp>
      <p:sp>
        <p:nvSpPr>
          <p:cNvPr id="3" name="PlaceHolder 2"/>
          <p:cNvSpPr>
            <a:spLocks noGrp="1"/>
          </p:cNvSpPr>
          <p:nvPr>
            <p:ph type="sldNum" idx="319"/>
          </p:nvPr>
        </p:nvSpPr>
        <p:spPr/>
        <p:txBody>
          <a:bodyPr/>
          <a:p>
            <a:fld id="{DF08CCD4-065F-43D8-9AE0-9218A36700C5}" type="slidenum">
              <a:t>&lt;#&gt;</a:t>
            </a:fld>
          </a:p>
        </p:txBody>
      </p:sp>
      <p:sp>
        <p:nvSpPr>
          <p:cNvPr id="4" name="PlaceHolder 3"/>
          <p:cNvSpPr>
            <a:spLocks noGrp="1"/>
          </p:cNvSpPr>
          <p:nvPr>
            <p:ph type="dt" idx="320"/>
          </p:nvPr>
        </p:nvSpPr>
        <p:spPr/>
        <p:txBody>
          <a:bodyPr/>
          <a:p>
            <a:r>
              <a:rPr lang="en-GB"/>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Full image">
    <p:spTree>
      <p:nvGrpSpPr>
        <p:cNvPr id="1" name=""/>
        <p:cNvGrpSpPr/>
        <p:nvPr/>
      </p:nvGrpSpPr>
      <p:grpSpPr>
        <a:xfrm>
          <a:off x="0" y="0"/>
          <a:ext cx="0" cy="0"/>
          <a:chOff x="0" y="0"/>
          <a:chExt cx="0" cy="0"/>
        </a:xfrm>
      </p:grpSpPr>
      <p:sp>
        <p:nvSpPr>
          <p:cNvPr id="2" name="PlaceHolder 1"/>
          <p:cNvSpPr>
            <a:spLocks noGrp="1"/>
          </p:cNvSpPr>
          <p:nvPr>
            <p:ph type="ftr" idx="35"/>
          </p:nvPr>
        </p:nvSpPr>
        <p:spPr/>
        <p:txBody>
          <a:bodyPr/>
          <a:p>
            <a:r>
              <a:t>Footer</a:t>
            </a:r>
          </a:p>
        </p:txBody>
      </p:sp>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1">
    <p:spTree>
      <p:nvGrpSpPr>
        <p:cNvPr id="1" name=""/>
        <p:cNvGrpSpPr/>
        <p:nvPr/>
      </p:nvGrpSpPr>
      <p:grpSpPr>
        <a:xfrm>
          <a:off x="0" y="0"/>
          <a:ext cx="0" cy="0"/>
          <a:chOff x="0" y="0"/>
          <a:chExt cx="0" cy="0"/>
        </a:xfrm>
      </p:grpSpPr>
      <p:sp>
        <p:nvSpPr>
          <p:cNvPr id="2" name="PlaceHolder 1"/>
          <p:cNvSpPr>
            <a:spLocks noGrp="1"/>
          </p:cNvSpPr>
          <p:nvPr>
            <p:ph type="ftr" idx="321"/>
          </p:nvPr>
        </p:nvSpPr>
        <p:spPr/>
        <p:txBody>
          <a:bodyPr/>
          <a:p>
            <a:r>
              <a:t>Footer</a:t>
            </a:r>
          </a:p>
        </p:txBody>
      </p:sp>
      <p:sp>
        <p:nvSpPr>
          <p:cNvPr id="3" name="PlaceHolder 2"/>
          <p:cNvSpPr>
            <a:spLocks noGrp="1"/>
          </p:cNvSpPr>
          <p:nvPr>
            <p:ph type="sldNum" idx="322"/>
          </p:nvPr>
        </p:nvSpPr>
        <p:spPr/>
        <p:txBody>
          <a:bodyPr/>
          <a:p>
            <a:fld id="{4B5E2756-8C00-4C11-80E4-EF53B8940E21}" type="slidenum">
              <a:t>&lt;#&gt;</a:t>
            </a:fld>
          </a:p>
        </p:txBody>
      </p:sp>
      <p:sp>
        <p:nvSpPr>
          <p:cNvPr id="4" name="PlaceHolder 3"/>
          <p:cNvSpPr>
            <a:spLocks noGrp="1"/>
          </p:cNvSpPr>
          <p:nvPr>
            <p:ph type="dt" idx="323"/>
          </p:nvPr>
        </p:nvSpPr>
        <p:spPr/>
        <p:txBody>
          <a:bodyPr/>
          <a:p>
            <a:r>
              <a:rPr lang="en-GB"/>
              <a:t/>
            </a: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2">
    <p:spTree>
      <p:nvGrpSpPr>
        <p:cNvPr id="1" name=""/>
        <p:cNvGrpSpPr/>
        <p:nvPr/>
      </p:nvGrpSpPr>
      <p:grpSpPr>
        <a:xfrm>
          <a:off x="0" y="0"/>
          <a:ext cx="0" cy="0"/>
          <a:chOff x="0" y="0"/>
          <a:chExt cx="0" cy="0"/>
        </a:xfrm>
      </p:grpSpPr>
      <p:sp>
        <p:nvSpPr>
          <p:cNvPr id="2" name="PlaceHolder 1"/>
          <p:cNvSpPr>
            <a:spLocks noGrp="1"/>
          </p:cNvSpPr>
          <p:nvPr>
            <p:ph type="ftr" idx="324"/>
          </p:nvPr>
        </p:nvSpPr>
        <p:spPr/>
        <p:txBody>
          <a:bodyPr/>
          <a:p>
            <a:r>
              <a:t>Footer</a:t>
            </a:r>
          </a:p>
        </p:txBody>
      </p:sp>
      <p:sp>
        <p:nvSpPr>
          <p:cNvPr id="3" name="PlaceHolder 2"/>
          <p:cNvSpPr>
            <a:spLocks noGrp="1"/>
          </p:cNvSpPr>
          <p:nvPr>
            <p:ph type="sldNum" idx="325"/>
          </p:nvPr>
        </p:nvSpPr>
        <p:spPr/>
        <p:txBody>
          <a:bodyPr/>
          <a:p>
            <a:fld id="{8DB5842F-0FA7-414B-A3E1-B7FAB6D76AD1}" type="slidenum">
              <a:t>&lt;#&gt;</a:t>
            </a:fld>
          </a:p>
        </p:txBody>
      </p:sp>
      <p:sp>
        <p:nvSpPr>
          <p:cNvPr id="4" name="PlaceHolder 3"/>
          <p:cNvSpPr>
            <a:spLocks noGrp="1"/>
          </p:cNvSpPr>
          <p:nvPr>
            <p:ph type="dt" idx="326"/>
          </p:nvPr>
        </p:nvSpPr>
        <p:spPr/>
        <p:txBody>
          <a:bodyPr/>
          <a:p>
            <a:r>
              <a:rPr lang="en-GB"/>
              <a:t/>
            </a: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3">
    <p:spTree>
      <p:nvGrpSpPr>
        <p:cNvPr id="1" name=""/>
        <p:cNvGrpSpPr/>
        <p:nvPr/>
      </p:nvGrpSpPr>
      <p:grpSpPr>
        <a:xfrm>
          <a:off x="0" y="0"/>
          <a:ext cx="0" cy="0"/>
          <a:chOff x="0" y="0"/>
          <a:chExt cx="0" cy="0"/>
        </a:xfrm>
      </p:grpSpPr>
      <p:sp>
        <p:nvSpPr>
          <p:cNvPr id="2" name="PlaceHolder 1"/>
          <p:cNvSpPr>
            <a:spLocks noGrp="1"/>
          </p:cNvSpPr>
          <p:nvPr>
            <p:ph type="ftr" idx="327"/>
          </p:nvPr>
        </p:nvSpPr>
        <p:spPr/>
        <p:txBody>
          <a:bodyPr/>
          <a:p>
            <a:r>
              <a:t>Footer</a:t>
            </a:r>
          </a:p>
        </p:txBody>
      </p:sp>
      <p:sp>
        <p:nvSpPr>
          <p:cNvPr id="3" name="PlaceHolder 2"/>
          <p:cNvSpPr>
            <a:spLocks noGrp="1"/>
          </p:cNvSpPr>
          <p:nvPr>
            <p:ph type="sldNum" idx="328"/>
          </p:nvPr>
        </p:nvSpPr>
        <p:spPr/>
        <p:txBody>
          <a:bodyPr/>
          <a:p>
            <a:fld id="{927345B3-3301-4A93-A303-8EB787047793}" type="slidenum">
              <a:t>&lt;#&gt;</a:t>
            </a:fld>
          </a:p>
        </p:txBody>
      </p:sp>
      <p:sp>
        <p:nvSpPr>
          <p:cNvPr id="4" name="PlaceHolder 3"/>
          <p:cNvSpPr>
            <a:spLocks noGrp="1"/>
          </p:cNvSpPr>
          <p:nvPr>
            <p:ph type="dt" idx="329"/>
          </p:nvPr>
        </p:nvSpPr>
        <p:spPr/>
        <p:txBody>
          <a:bodyPr/>
          <a:p>
            <a:r>
              <a:rPr lang="en-GB"/>
              <a:t/>
            </a: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4">
    <p:spTree>
      <p:nvGrpSpPr>
        <p:cNvPr id="1" name=""/>
        <p:cNvGrpSpPr/>
        <p:nvPr/>
      </p:nvGrpSpPr>
      <p:grpSpPr>
        <a:xfrm>
          <a:off x="0" y="0"/>
          <a:ext cx="0" cy="0"/>
          <a:chOff x="0" y="0"/>
          <a:chExt cx="0" cy="0"/>
        </a:xfrm>
      </p:grpSpPr>
      <p:sp>
        <p:nvSpPr>
          <p:cNvPr id="2" name="PlaceHolder 1"/>
          <p:cNvSpPr>
            <a:spLocks noGrp="1"/>
          </p:cNvSpPr>
          <p:nvPr>
            <p:ph type="ftr" idx="330"/>
          </p:nvPr>
        </p:nvSpPr>
        <p:spPr/>
        <p:txBody>
          <a:bodyPr/>
          <a:p>
            <a:r>
              <a:t>Footer</a:t>
            </a:r>
          </a:p>
        </p:txBody>
      </p:sp>
      <p:sp>
        <p:nvSpPr>
          <p:cNvPr id="3" name="PlaceHolder 2"/>
          <p:cNvSpPr>
            <a:spLocks noGrp="1"/>
          </p:cNvSpPr>
          <p:nvPr>
            <p:ph type="sldNum" idx="331"/>
          </p:nvPr>
        </p:nvSpPr>
        <p:spPr/>
        <p:txBody>
          <a:bodyPr/>
          <a:p>
            <a:fld id="{667CD63B-F821-4585-B800-FD8CF6953A43}" type="slidenum">
              <a:t>&lt;#&gt;</a:t>
            </a:fld>
          </a:p>
        </p:txBody>
      </p:sp>
      <p:sp>
        <p:nvSpPr>
          <p:cNvPr id="4" name="PlaceHolder 3"/>
          <p:cNvSpPr>
            <a:spLocks noGrp="1"/>
          </p:cNvSpPr>
          <p:nvPr>
            <p:ph type="dt" idx="332"/>
          </p:nvPr>
        </p:nvSpPr>
        <p:spPr/>
        <p:txBody>
          <a:bodyPr/>
          <a:p>
            <a:r>
              <a:rPr lang="en-GB"/>
              <a:t/>
            </a:r>
          </a:p>
        </p:txBody>
      </p:sp>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5">
    <p:spTree>
      <p:nvGrpSpPr>
        <p:cNvPr id="1" name=""/>
        <p:cNvGrpSpPr/>
        <p:nvPr/>
      </p:nvGrpSpPr>
      <p:grpSpPr>
        <a:xfrm>
          <a:off x="0" y="0"/>
          <a:ext cx="0" cy="0"/>
          <a:chOff x="0" y="0"/>
          <a:chExt cx="0" cy="0"/>
        </a:xfrm>
      </p:grpSpPr>
      <p:sp>
        <p:nvSpPr>
          <p:cNvPr id="2" name="PlaceHolder 1"/>
          <p:cNvSpPr>
            <a:spLocks noGrp="1"/>
          </p:cNvSpPr>
          <p:nvPr>
            <p:ph type="ftr" idx="333"/>
          </p:nvPr>
        </p:nvSpPr>
        <p:spPr/>
        <p:txBody>
          <a:bodyPr/>
          <a:p>
            <a:r>
              <a:t>Footer</a:t>
            </a:r>
          </a:p>
        </p:txBody>
      </p:sp>
      <p:sp>
        <p:nvSpPr>
          <p:cNvPr id="3" name="PlaceHolder 2"/>
          <p:cNvSpPr>
            <a:spLocks noGrp="1"/>
          </p:cNvSpPr>
          <p:nvPr>
            <p:ph type="sldNum" idx="334"/>
          </p:nvPr>
        </p:nvSpPr>
        <p:spPr/>
        <p:txBody>
          <a:bodyPr/>
          <a:p>
            <a:fld id="{FE128B93-5CF2-4C0E-97C1-0131A2441F0D}" type="slidenum">
              <a:t>&lt;#&gt;</a:t>
            </a:fld>
          </a:p>
        </p:txBody>
      </p:sp>
      <p:sp>
        <p:nvSpPr>
          <p:cNvPr id="4" name="PlaceHolder 3"/>
          <p:cNvSpPr>
            <a:spLocks noGrp="1"/>
          </p:cNvSpPr>
          <p:nvPr>
            <p:ph type="dt" idx="335"/>
          </p:nvPr>
        </p:nvSpPr>
        <p:spPr/>
        <p:txBody>
          <a:bodyPr/>
          <a:p>
            <a:r>
              <a:rPr lang="en-GB"/>
              <a:t/>
            </a: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96">
    <p:spTree>
      <p:nvGrpSpPr>
        <p:cNvPr id="1" name=""/>
        <p:cNvGrpSpPr/>
        <p:nvPr/>
      </p:nvGrpSpPr>
      <p:grpSpPr>
        <a:xfrm>
          <a:off x="0" y="0"/>
          <a:ext cx="0" cy="0"/>
          <a:chOff x="0" y="0"/>
          <a:chExt cx="0" cy="0"/>
        </a:xfrm>
      </p:grpSpPr>
      <p:sp>
        <p:nvSpPr>
          <p:cNvPr id="14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140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ffffff"/>
              </a:solidFill>
              <a:latin typeface="Arial"/>
            </a:endParaRPr>
          </a:p>
        </p:txBody>
      </p:sp>
      <p:sp>
        <p:nvSpPr>
          <p:cNvPr id="4" name="PlaceHolder 3"/>
          <p:cNvSpPr>
            <a:spLocks noGrp="1"/>
          </p:cNvSpPr>
          <p:nvPr>
            <p:ph type="ftr" idx="337"/>
          </p:nvPr>
        </p:nvSpPr>
        <p:spPr/>
        <p:txBody>
          <a:bodyPr/>
          <a:p>
            <a:r>
              <a:t>Footer</a:t>
            </a:r>
          </a:p>
        </p:txBody>
      </p:sp>
      <p:sp>
        <p:nvSpPr>
          <p:cNvPr id="5" name="PlaceHolder 4"/>
          <p:cNvSpPr>
            <a:spLocks noGrp="1"/>
          </p:cNvSpPr>
          <p:nvPr>
            <p:ph type="dt" idx="336"/>
          </p:nvPr>
        </p:nvSpPr>
        <p:spPr/>
        <p:txBody>
          <a:bodyPr/>
          <a:p>
            <a:r>
              <a:rPr lang="en-GB"/>
              <a:t/>
            </a: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7">
    <p:spTree>
      <p:nvGrpSpPr>
        <p:cNvPr id="1" name=""/>
        <p:cNvGrpSpPr/>
        <p:nvPr/>
      </p:nvGrpSpPr>
      <p:grpSpPr>
        <a:xfrm>
          <a:off x="0" y="0"/>
          <a:ext cx="0" cy="0"/>
          <a:chOff x="0" y="0"/>
          <a:chExt cx="0" cy="0"/>
        </a:xfrm>
      </p:grpSpPr>
      <p:sp>
        <p:nvSpPr>
          <p:cNvPr id="2" name="PlaceHolder 1"/>
          <p:cNvSpPr>
            <a:spLocks noGrp="1"/>
          </p:cNvSpPr>
          <p:nvPr>
            <p:ph type="ftr" idx="338"/>
          </p:nvPr>
        </p:nvSpPr>
        <p:spPr/>
        <p:txBody>
          <a:bodyPr/>
          <a:p>
            <a:r>
              <a:t>Footer</a:t>
            </a:r>
          </a:p>
        </p:txBody>
      </p:sp>
      <p:sp>
        <p:nvSpPr>
          <p:cNvPr id="3" name="PlaceHolder 2"/>
          <p:cNvSpPr>
            <a:spLocks noGrp="1"/>
          </p:cNvSpPr>
          <p:nvPr>
            <p:ph type="sldNum" idx="339"/>
          </p:nvPr>
        </p:nvSpPr>
        <p:spPr/>
        <p:txBody>
          <a:bodyPr/>
          <a:p>
            <a:fld id="{AF54155A-917E-40BF-A1E0-29EA902D5BC2}" type="slidenum">
              <a:t>&lt;#&gt;</a:t>
            </a:fld>
          </a:p>
        </p:txBody>
      </p:sp>
      <p:sp>
        <p:nvSpPr>
          <p:cNvPr id="4" name="PlaceHolder 3"/>
          <p:cNvSpPr>
            <a:spLocks noGrp="1"/>
          </p:cNvSpPr>
          <p:nvPr>
            <p:ph type="dt" idx="340"/>
          </p:nvPr>
        </p:nvSpPr>
        <p:spPr/>
        <p:txBody>
          <a:bodyPr/>
          <a:p>
            <a:r>
              <a:rPr lang="en-GB"/>
              <a:t/>
            </a: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8">
    <p:spTree>
      <p:nvGrpSpPr>
        <p:cNvPr id="1" name=""/>
        <p:cNvGrpSpPr/>
        <p:nvPr/>
      </p:nvGrpSpPr>
      <p:grpSpPr>
        <a:xfrm>
          <a:off x="0" y="0"/>
          <a:ext cx="0" cy="0"/>
          <a:chOff x="0" y="0"/>
          <a:chExt cx="0" cy="0"/>
        </a:xfrm>
      </p:grpSpPr>
      <p:sp>
        <p:nvSpPr>
          <p:cNvPr id="2" name="PlaceHolder 1"/>
          <p:cNvSpPr>
            <a:spLocks noGrp="1"/>
          </p:cNvSpPr>
          <p:nvPr>
            <p:ph type="ftr" idx="341"/>
          </p:nvPr>
        </p:nvSpPr>
        <p:spPr/>
        <p:txBody>
          <a:bodyPr/>
          <a:p>
            <a:r>
              <a:t>Footer</a:t>
            </a: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9">
    <p:spTree>
      <p:nvGrpSpPr>
        <p:cNvPr id="1" name=""/>
        <p:cNvGrpSpPr/>
        <p:nvPr/>
      </p:nvGrpSpPr>
      <p:grpSpPr>
        <a:xfrm>
          <a:off x="0" y="0"/>
          <a:ext cx="0" cy="0"/>
          <a:chOff x="0" y="0"/>
          <a:chExt cx="0" cy="0"/>
        </a:xfrm>
      </p:grpSpPr>
      <p:sp>
        <p:nvSpPr>
          <p:cNvPr id="2" name="PlaceHolder 1"/>
          <p:cNvSpPr>
            <a:spLocks noGrp="1"/>
          </p:cNvSpPr>
          <p:nvPr>
            <p:ph type="ftr" idx="342"/>
          </p:nvPr>
        </p:nvSpPr>
        <p:spPr/>
        <p:txBody>
          <a:bodyPr/>
          <a:p>
            <a:r>
              <a:t>Footer</a:t>
            </a: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0">
    <p:spTree>
      <p:nvGrpSpPr>
        <p:cNvPr id="1" name=""/>
        <p:cNvGrpSpPr/>
        <p:nvPr/>
      </p:nvGrpSpPr>
      <p:grpSpPr>
        <a:xfrm>
          <a:off x="0" y="0"/>
          <a:ext cx="0" cy="0"/>
          <a:chOff x="0" y="0"/>
          <a:chExt cx="0" cy="0"/>
        </a:xfrm>
      </p:grpSpPr>
      <p:sp>
        <p:nvSpPr>
          <p:cNvPr id="2" name="PlaceHolder 1"/>
          <p:cNvSpPr>
            <a:spLocks noGrp="1"/>
          </p:cNvSpPr>
          <p:nvPr>
            <p:ph type="ftr" idx="343"/>
          </p:nvPr>
        </p:nvSpPr>
        <p:spPr/>
        <p:txBody>
          <a:bodyPr/>
          <a:p>
            <a:r>
              <a:t>Footer</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3 2/3">
    <p:spTree>
      <p:nvGrpSpPr>
        <p:cNvPr id="1" name=""/>
        <p:cNvGrpSpPr/>
        <p:nvPr/>
      </p:nvGrpSpPr>
      <p:grpSpPr>
        <a:xfrm>
          <a:off x="0" y="0"/>
          <a:ext cx="0" cy="0"/>
          <a:chOff x="0" y="0"/>
          <a:chExt cx="0" cy="0"/>
        </a:xfrm>
      </p:grpSpPr>
      <p:sp>
        <p:nvSpPr>
          <p:cNvPr id="2" name="PlaceHolder 1"/>
          <p:cNvSpPr>
            <a:spLocks noGrp="1"/>
          </p:cNvSpPr>
          <p:nvPr>
            <p:ph type="ftr" idx="36"/>
          </p:nvPr>
        </p:nvSpPr>
        <p:spPr/>
        <p:txBody>
          <a:bodyPr/>
          <a:p>
            <a:r>
              <a:t>Footer</a:t>
            </a:r>
          </a:p>
        </p:txBody>
      </p:sp>
      <p:sp>
        <p:nvSpPr>
          <p:cNvPr id="3" name="PlaceHolder 2"/>
          <p:cNvSpPr>
            <a:spLocks noGrp="1"/>
          </p:cNvSpPr>
          <p:nvPr>
            <p:ph type="sldNum" idx="37"/>
          </p:nvPr>
        </p:nvSpPr>
        <p:spPr/>
        <p:txBody>
          <a:bodyPr/>
          <a:p>
            <a:fld id="{7F27AF15-0169-4E99-A2B8-A0DA6B670596}" type="slidenum">
              <a:t>&lt;#&gt;</a:t>
            </a:fld>
          </a:p>
        </p:txBody>
      </p:sp>
      <p:sp>
        <p:nvSpPr>
          <p:cNvPr id="4" name="PlaceHolder 3"/>
          <p:cNvSpPr>
            <a:spLocks noGrp="1"/>
          </p:cNvSpPr>
          <p:nvPr>
            <p:ph type="dt" idx="38"/>
          </p:nvPr>
        </p:nvSpPr>
        <p:spPr/>
        <p:txBody>
          <a:bodyPr/>
          <a:p>
            <a:r>
              <a:rPr lang="en-GB"/>
              <a:t/>
            </a: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1">
    <p:spTree>
      <p:nvGrpSpPr>
        <p:cNvPr id="1" name=""/>
        <p:cNvGrpSpPr/>
        <p:nvPr/>
      </p:nvGrpSpPr>
      <p:grpSpPr>
        <a:xfrm>
          <a:off x="0" y="0"/>
          <a:ext cx="0" cy="0"/>
          <a:chOff x="0" y="0"/>
          <a:chExt cx="0" cy="0"/>
        </a:xfrm>
      </p:grpSpPr>
      <p:sp>
        <p:nvSpPr>
          <p:cNvPr id="2" name="PlaceHolder 1"/>
          <p:cNvSpPr>
            <a:spLocks noGrp="1"/>
          </p:cNvSpPr>
          <p:nvPr>
            <p:ph type="ftr" idx="344"/>
          </p:nvPr>
        </p:nvSpPr>
        <p:spPr/>
        <p:txBody>
          <a:bodyPr/>
          <a:p>
            <a:r>
              <a:t>Footer</a:t>
            </a: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2">
    <p:spTree>
      <p:nvGrpSpPr>
        <p:cNvPr id="1" name=""/>
        <p:cNvGrpSpPr/>
        <p:nvPr/>
      </p:nvGrpSpPr>
      <p:grpSpPr>
        <a:xfrm>
          <a:off x="0" y="0"/>
          <a:ext cx="0" cy="0"/>
          <a:chOff x="0" y="0"/>
          <a:chExt cx="0" cy="0"/>
        </a:xfrm>
      </p:grpSpPr>
      <p:sp>
        <p:nvSpPr>
          <p:cNvPr id="2" name="PlaceHolder 1"/>
          <p:cNvSpPr>
            <a:spLocks noGrp="1"/>
          </p:cNvSpPr>
          <p:nvPr>
            <p:ph type="ftr" idx="345"/>
          </p:nvPr>
        </p:nvSpPr>
        <p:spPr/>
        <p:txBody>
          <a:bodyPr/>
          <a:p>
            <a:r>
              <a:t>Footer</a:t>
            </a: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3">
    <p:spTree>
      <p:nvGrpSpPr>
        <p:cNvPr id="1" name=""/>
        <p:cNvGrpSpPr/>
        <p:nvPr/>
      </p:nvGrpSpPr>
      <p:grpSpPr>
        <a:xfrm>
          <a:off x="0" y="0"/>
          <a:ext cx="0" cy="0"/>
          <a:chOff x="0" y="0"/>
          <a:chExt cx="0" cy="0"/>
        </a:xfrm>
      </p:grpSpPr>
      <p:sp>
        <p:nvSpPr>
          <p:cNvPr id="2" name="PlaceHolder 1"/>
          <p:cNvSpPr>
            <a:spLocks noGrp="1"/>
          </p:cNvSpPr>
          <p:nvPr>
            <p:ph type="ftr" idx="346"/>
          </p:nvPr>
        </p:nvSpPr>
        <p:spPr/>
        <p:txBody>
          <a:bodyPr/>
          <a:p>
            <a:r>
              <a:t>Footer</a:t>
            </a: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4">
    <p:spTree>
      <p:nvGrpSpPr>
        <p:cNvPr id="1" name=""/>
        <p:cNvGrpSpPr/>
        <p:nvPr/>
      </p:nvGrpSpPr>
      <p:grpSpPr>
        <a:xfrm>
          <a:off x="0" y="0"/>
          <a:ext cx="0" cy="0"/>
          <a:chOff x="0" y="0"/>
          <a:chExt cx="0" cy="0"/>
        </a:xfrm>
      </p:grpSpPr>
      <p:sp>
        <p:nvSpPr>
          <p:cNvPr id="2" name="PlaceHolder 1"/>
          <p:cNvSpPr>
            <a:spLocks noGrp="1"/>
          </p:cNvSpPr>
          <p:nvPr>
            <p:ph type="ftr" idx="347"/>
          </p:nvPr>
        </p:nvSpPr>
        <p:spPr/>
        <p:txBody>
          <a:bodyPr/>
          <a:p>
            <a:r>
              <a:t>Footer</a:t>
            </a: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05">
    <p:spTree>
      <p:nvGrpSpPr>
        <p:cNvPr id="1" name=""/>
        <p:cNvGrpSpPr/>
        <p:nvPr/>
      </p:nvGrpSpPr>
      <p:grpSpPr>
        <a:xfrm>
          <a:off x="0" y="0"/>
          <a:ext cx="0" cy="0"/>
          <a:chOff x="0" y="0"/>
          <a:chExt cx="0" cy="0"/>
        </a:xfrm>
      </p:grpSpPr>
      <p:sp>
        <p:nvSpPr>
          <p:cNvPr id="14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148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ffffff"/>
              </a:solidFill>
              <a:latin typeface="Arial"/>
            </a:endParaRPr>
          </a:p>
        </p:txBody>
      </p:sp>
      <p:sp>
        <p:nvSpPr>
          <p:cNvPr id="4" name="PlaceHolder 3"/>
          <p:cNvSpPr>
            <a:spLocks noGrp="1"/>
          </p:cNvSpPr>
          <p:nvPr>
            <p:ph type="ftr" idx="349"/>
          </p:nvPr>
        </p:nvSpPr>
        <p:spPr/>
        <p:txBody>
          <a:bodyPr/>
          <a:p>
            <a:r>
              <a:t>Footer</a:t>
            </a:r>
          </a:p>
        </p:txBody>
      </p:sp>
      <p:sp>
        <p:nvSpPr>
          <p:cNvPr id="5" name="PlaceHolder 4"/>
          <p:cNvSpPr>
            <a:spLocks noGrp="1"/>
          </p:cNvSpPr>
          <p:nvPr>
            <p:ph type="dt" idx="348"/>
          </p:nvPr>
        </p:nvSpPr>
        <p:spPr/>
        <p:txBody>
          <a:bodyPr/>
          <a:p>
            <a:r>
              <a:rPr lang="en-GB"/>
              <a:t/>
            </a: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06">
    <p:spTree>
      <p:nvGrpSpPr>
        <p:cNvPr id="1" name=""/>
        <p:cNvGrpSpPr/>
        <p:nvPr/>
      </p:nvGrpSpPr>
      <p:grpSpPr>
        <a:xfrm>
          <a:off x="0" y="0"/>
          <a:ext cx="0" cy="0"/>
          <a:chOff x="0" y="0"/>
          <a:chExt cx="0" cy="0"/>
        </a:xfrm>
      </p:grpSpPr>
      <p:sp>
        <p:nvSpPr>
          <p:cNvPr id="14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149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ftr" idx="351"/>
          </p:nvPr>
        </p:nvSpPr>
        <p:spPr/>
        <p:txBody>
          <a:bodyPr/>
          <a:p>
            <a:r>
              <a:t>Footer</a:t>
            </a:r>
          </a:p>
        </p:txBody>
      </p:sp>
      <p:sp>
        <p:nvSpPr>
          <p:cNvPr id="5" name="PlaceHolder 4"/>
          <p:cNvSpPr>
            <a:spLocks noGrp="1"/>
          </p:cNvSpPr>
          <p:nvPr>
            <p:ph type="dt" idx="350"/>
          </p:nvPr>
        </p:nvSpPr>
        <p:spPr/>
        <p:txBody>
          <a:bodyPr/>
          <a:p>
            <a:r>
              <a:rPr lang="en-GB"/>
              <a:t/>
            </a:r>
          </a:p>
        </p:txBody>
      </p:sp>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7">
    <p:spTree>
      <p:nvGrpSpPr>
        <p:cNvPr id="1" name=""/>
        <p:cNvGrpSpPr/>
        <p:nvPr/>
      </p:nvGrpSpPr>
      <p:grpSpPr>
        <a:xfrm>
          <a:off x="0" y="0"/>
          <a:ext cx="0" cy="0"/>
          <a:chOff x="0" y="0"/>
          <a:chExt cx="0" cy="0"/>
        </a:xfrm>
      </p:grpSpPr>
      <p:sp>
        <p:nvSpPr>
          <p:cNvPr id="2" name="PlaceHolder 1"/>
          <p:cNvSpPr>
            <a:spLocks noGrp="1"/>
          </p:cNvSpPr>
          <p:nvPr>
            <p:ph type="ftr" idx="353"/>
          </p:nvPr>
        </p:nvSpPr>
        <p:spPr/>
        <p:txBody>
          <a:bodyPr/>
          <a:p>
            <a:r>
              <a:t>Footer</a:t>
            </a:r>
          </a:p>
        </p:txBody>
      </p:sp>
      <p:sp>
        <p:nvSpPr>
          <p:cNvPr id="3" name="PlaceHolder 2"/>
          <p:cNvSpPr>
            <a:spLocks noGrp="1"/>
          </p:cNvSpPr>
          <p:nvPr>
            <p:ph type="sldNum" idx="354"/>
          </p:nvPr>
        </p:nvSpPr>
        <p:spPr/>
        <p:txBody>
          <a:bodyPr/>
          <a:p>
            <a:fld id="{8845EC59-6EDC-4FE1-90F4-4FE09EFAF286}" type="slidenum">
              <a:t>&lt;#&gt;</a:t>
            </a:fld>
          </a:p>
        </p:txBody>
      </p:sp>
      <p:sp>
        <p:nvSpPr>
          <p:cNvPr id="4" name="PlaceHolder 3"/>
          <p:cNvSpPr>
            <a:spLocks noGrp="1"/>
          </p:cNvSpPr>
          <p:nvPr>
            <p:ph type="dt" idx="352"/>
          </p:nvPr>
        </p:nvSpPr>
        <p:spPr/>
        <p:txBody>
          <a:bodyPr/>
          <a:p>
            <a:r>
              <a:rPr lang="en-GB"/>
              <a:t/>
            </a: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8">
    <p:spTree>
      <p:nvGrpSpPr>
        <p:cNvPr id="1" name=""/>
        <p:cNvGrpSpPr/>
        <p:nvPr/>
      </p:nvGrpSpPr>
      <p:grpSpPr>
        <a:xfrm>
          <a:off x="0" y="0"/>
          <a:ext cx="0" cy="0"/>
          <a:chOff x="0" y="0"/>
          <a:chExt cx="0" cy="0"/>
        </a:xfrm>
      </p:grpSpPr>
      <p:sp>
        <p:nvSpPr>
          <p:cNvPr id="2" name="PlaceHolder 1"/>
          <p:cNvSpPr>
            <a:spLocks noGrp="1"/>
          </p:cNvSpPr>
          <p:nvPr>
            <p:ph type="ftr" idx="356"/>
          </p:nvPr>
        </p:nvSpPr>
        <p:spPr/>
        <p:txBody>
          <a:bodyPr/>
          <a:p>
            <a:r>
              <a:t>Footer</a:t>
            </a:r>
          </a:p>
        </p:txBody>
      </p:sp>
      <p:sp>
        <p:nvSpPr>
          <p:cNvPr id="3" name="PlaceHolder 2"/>
          <p:cNvSpPr>
            <a:spLocks noGrp="1"/>
          </p:cNvSpPr>
          <p:nvPr>
            <p:ph type="sldNum" idx="357"/>
          </p:nvPr>
        </p:nvSpPr>
        <p:spPr/>
        <p:txBody>
          <a:bodyPr/>
          <a:p>
            <a:fld id="{7BB0D6A5-588E-48B5-BADA-D317B4F9EDF9}" type="slidenum">
              <a:t>&lt;#&gt;</a:t>
            </a:fld>
          </a:p>
        </p:txBody>
      </p:sp>
      <p:sp>
        <p:nvSpPr>
          <p:cNvPr id="4" name="PlaceHolder 3"/>
          <p:cNvSpPr>
            <a:spLocks noGrp="1"/>
          </p:cNvSpPr>
          <p:nvPr>
            <p:ph type="dt" idx="355"/>
          </p:nvPr>
        </p:nvSpPr>
        <p:spPr/>
        <p:txBody>
          <a:bodyPr/>
          <a:p>
            <a:r>
              <a:rPr lang="en-GB"/>
              <a:t/>
            </a: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9">
    <p:spTree>
      <p:nvGrpSpPr>
        <p:cNvPr id="1" name=""/>
        <p:cNvGrpSpPr/>
        <p:nvPr/>
      </p:nvGrpSpPr>
      <p:grpSpPr>
        <a:xfrm>
          <a:off x="0" y="0"/>
          <a:ext cx="0" cy="0"/>
          <a:chOff x="0" y="0"/>
          <a:chExt cx="0" cy="0"/>
        </a:xfrm>
      </p:grpSpPr>
      <p:sp>
        <p:nvSpPr>
          <p:cNvPr id="2" name="PlaceHolder 1"/>
          <p:cNvSpPr>
            <a:spLocks noGrp="1"/>
          </p:cNvSpPr>
          <p:nvPr>
            <p:ph type="ftr" idx="358"/>
          </p:nvPr>
        </p:nvSpPr>
        <p:spPr/>
        <p:txBody>
          <a:bodyPr/>
          <a:p>
            <a:r>
              <a:t>Footer</a:t>
            </a:r>
          </a:p>
        </p:txBody>
      </p:sp>
      <p:sp>
        <p:nvSpPr>
          <p:cNvPr id="3" name="PlaceHolder 2"/>
          <p:cNvSpPr>
            <a:spLocks noGrp="1"/>
          </p:cNvSpPr>
          <p:nvPr>
            <p:ph type="sldNum" idx="359"/>
          </p:nvPr>
        </p:nvSpPr>
        <p:spPr/>
        <p:txBody>
          <a:bodyPr/>
          <a:p>
            <a:fld id="{7FEBE58D-936B-4998-BE31-574E553C7818}" type="slidenum">
              <a:t>&lt;#&gt;</a:t>
            </a:fld>
          </a:p>
        </p:txBody>
      </p:sp>
      <p:sp>
        <p:nvSpPr>
          <p:cNvPr id="4" name="PlaceHolder 3"/>
          <p:cNvSpPr>
            <a:spLocks noGrp="1"/>
          </p:cNvSpPr>
          <p:nvPr>
            <p:ph type="dt" idx="360"/>
          </p:nvPr>
        </p:nvSpPr>
        <p:spPr/>
        <p:txBody>
          <a:bodyPr/>
          <a:p>
            <a:r>
              <a:rPr lang="en-GB"/>
              <a:t/>
            </a: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10">
    <p:spTree>
      <p:nvGrpSpPr>
        <p:cNvPr id="1" name=""/>
        <p:cNvGrpSpPr/>
        <p:nvPr/>
      </p:nvGrpSpPr>
      <p:grpSpPr>
        <a:xfrm>
          <a:off x="0" y="0"/>
          <a:ext cx="0" cy="0"/>
          <a:chOff x="0" y="0"/>
          <a:chExt cx="0" cy="0"/>
        </a:xfrm>
      </p:grpSpPr>
      <p:sp>
        <p:nvSpPr>
          <p:cNvPr id="2" name="PlaceHolder 1"/>
          <p:cNvSpPr>
            <a:spLocks noGrp="1"/>
          </p:cNvSpPr>
          <p:nvPr>
            <p:ph type="ftr" idx="361"/>
          </p:nvPr>
        </p:nvSpPr>
        <p:spPr/>
        <p:txBody>
          <a:bodyPr/>
          <a:p>
            <a:r>
              <a:t>Footer</a:t>
            </a:r>
          </a:p>
        </p:txBody>
      </p:sp>
      <p:sp>
        <p:nvSpPr>
          <p:cNvPr id="3" name="PlaceHolder 2"/>
          <p:cNvSpPr>
            <a:spLocks noGrp="1"/>
          </p:cNvSpPr>
          <p:nvPr>
            <p:ph type="sldNum" idx="362"/>
          </p:nvPr>
        </p:nvSpPr>
        <p:spPr/>
        <p:txBody>
          <a:bodyPr/>
          <a:p>
            <a:fld id="{4D167797-CED1-410E-8956-DC2DB51D6214}" type="slidenum">
              <a:t>&lt;#&gt;</a:t>
            </a:fld>
          </a:p>
        </p:txBody>
      </p:sp>
      <p:sp>
        <p:nvSpPr>
          <p:cNvPr id="4" name="PlaceHolder 3"/>
          <p:cNvSpPr>
            <a:spLocks noGrp="1"/>
          </p:cNvSpPr>
          <p:nvPr>
            <p:ph type="dt" idx="363"/>
          </p:nvPr>
        </p:nvSpPr>
        <p:spPr/>
        <p:txBody>
          <a:bodyPr/>
          <a:p>
            <a:r>
              <a:rPr lang="en-GB"/>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 Content and long heading right">
    <p:spTree>
      <p:nvGrpSpPr>
        <p:cNvPr id="1" name=""/>
        <p:cNvGrpSpPr/>
        <p:nvPr/>
      </p:nvGrpSpPr>
      <p:grpSpPr>
        <a:xfrm>
          <a:off x="0" y="0"/>
          <a:ext cx="0" cy="0"/>
          <a:chOff x="0" y="0"/>
          <a:chExt cx="0" cy="0"/>
        </a:xfrm>
      </p:grpSpPr>
      <p:sp>
        <p:nvSpPr>
          <p:cNvPr id="2" name="PlaceHolder 1"/>
          <p:cNvSpPr>
            <a:spLocks noGrp="1"/>
          </p:cNvSpPr>
          <p:nvPr>
            <p:ph type="ftr" idx="39"/>
          </p:nvPr>
        </p:nvSpPr>
        <p:spPr/>
        <p:txBody>
          <a:bodyPr/>
          <a:p>
            <a:r>
              <a:t>Footer</a:t>
            </a:r>
          </a:p>
        </p:txBody>
      </p:sp>
      <p:sp>
        <p:nvSpPr>
          <p:cNvPr id="3" name="PlaceHolder 2"/>
          <p:cNvSpPr>
            <a:spLocks noGrp="1"/>
          </p:cNvSpPr>
          <p:nvPr>
            <p:ph type="sldNum" idx="40"/>
          </p:nvPr>
        </p:nvSpPr>
        <p:spPr/>
        <p:txBody>
          <a:bodyPr/>
          <a:p>
            <a:fld id="{E76132C2-43BF-4A5E-8217-518600FFFF5C}" type="slidenum">
              <a:t>&lt;#&gt;</a:t>
            </a:fld>
          </a:p>
        </p:txBody>
      </p:sp>
      <p:sp>
        <p:nvSpPr>
          <p:cNvPr id="4" name="PlaceHolder 3"/>
          <p:cNvSpPr>
            <a:spLocks noGrp="1"/>
          </p:cNvSpPr>
          <p:nvPr>
            <p:ph type="dt" idx="41"/>
          </p:nvPr>
        </p:nvSpPr>
        <p:spPr/>
        <p:txBody>
          <a:bodyPr/>
          <a:p>
            <a:r>
              <a:rPr lang="en-GB"/>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and 3 Content">
    <p:spTree>
      <p:nvGrpSpPr>
        <p:cNvPr id="1" name=""/>
        <p:cNvGrpSpPr/>
        <p:nvPr/>
      </p:nvGrpSpPr>
      <p:grpSpPr>
        <a:xfrm>
          <a:off x="0" y="0"/>
          <a:ext cx="0" cy="0"/>
          <a:chOff x="0" y="0"/>
          <a:chExt cx="0" cy="0"/>
        </a:xfrm>
      </p:grpSpPr>
      <p:sp>
        <p:nvSpPr>
          <p:cNvPr id="2" name="PlaceHolder 1"/>
          <p:cNvSpPr>
            <a:spLocks noGrp="1"/>
          </p:cNvSpPr>
          <p:nvPr>
            <p:ph type="ftr" idx="42"/>
          </p:nvPr>
        </p:nvSpPr>
        <p:spPr/>
        <p:txBody>
          <a:bodyPr/>
          <a:p>
            <a:r>
              <a:t>Footer</a:t>
            </a:r>
          </a:p>
        </p:txBody>
      </p:sp>
      <p:sp>
        <p:nvSpPr>
          <p:cNvPr id="3" name="PlaceHolder 2"/>
          <p:cNvSpPr>
            <a:spLocks noGrp="1"/>
          </p:cNvSpPr>
          <p:nvPr>
            <p:ph type="sldNum" idx="43"/>
          </p:nvPr>
        </p:nvSpPr>
        <p:spPr/>
        <p:txBody>
          <a:bodyPr/>
          <a:p>
            <a:fld id="{F17D2F77-A1B4-4FA8-8E42-312F74F768E4}" type="slidenum">
              <a:t>&lt;#&gt;</a:t>
            </a:fld>
          </a:p>
        </p:txBody>
      </p:sp>
      <p:sp>
        <p:nvSpPr>
          <p:cNvPr id="4" name="PlaceHolder 3"/>
          <p:cNvSpPr>
            <a:spLocks noGrp="1"/>
          </p:cNvSpPr>
          <p:nvPr>
            <p:ph type="dt" idx="44"/>
          </p:nvPr>
        </p:nvSpPr>
        <p:spPr/>
        <p:txBody>
          <a:bodyPr/>
          <a:p>
            <a:r>
              <a:rPr lang="en-GB"/>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and 6 content">
    <p:spTree>
      <p:nvGrpSpPr>
        <p:cNvPr id="1" name=""/>
        <p:cNvGrpSpPr/>
        <p:nvPr/>
      </p:nvGrpSpPr>
      <p:grpSpPr>
        <a:xfrm>
          <a:off x="0" y="0"/>
          <a:ext cx="0" cy="0"/>
          <a:chOff x="0" y="0"/>
          <a:chExt cx="0" cy="0"/>
        </a:xfrm>
      </p:grpSpPr>
      <p:sp>
        <p:nvSpPr>
          <p:cNvPr id="2" name="PlaceHolder 1"/>
          <p:cNvSpPr>
            <a:spLocks noGrp="1"/>
          </p:cNvSpPr>
          <p:nvPr>
            <p:ph type="ftr" idx="45"/>
          </p:nvPr>
        </p:nvSpPr>
        <p:spPr/>
        <p:txBody>
          <a:bodyPr/>
          <a:p>
            <a:r>
              <a:t>Footer</a:t>
            </a:r>
          </a:p>
        </p:txBody>
      </p:sp>
      <p:sp>
        <p:nvSpPr>
          <p:cNvPr id="3" name="PlaceHolder 2"/>
          <p:cNvSpPr>
            <a:spLocks noGrp="1"/>
          </p:cNvSpPr>
          <p:nvPr>
            <p:ph type="sldNum" idx="46"/>
          </p:nvPr>
        </p:nvSpPr>
        <p:spPr/>
        <p:txBody>
          <a:bodyPr/>
          <a:p>
            <a:fld id="{E46D3622-214A-44F4-88A4-1076C388AEC6}" type="slidenum">
              <a:t>&lt;#&gt;</a:t>
            </a:fld>
          </a:p>
        </p:txBody>
      </p:sp>
      <p:sp>
        <p:nvSpPr>
          <p:cNvPr id="4" name="PlaceHolder 3"/>
          <p:cNvSpPr>
            <a:spLocks noGrp="1"/>
          </p:cNvSpPr>
          <p:nvPr>
            <p:ph type="dt" idx="47"/>
          </p:nvPr>
        </p:nvSpPr>
        <p:spPr/>
        <p:txBody>
          <a:bodyPr/>
          <a:p>
            <a:r>
              <a:rPr lang="en-GB"/>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Large Biographies">
    <p:spTree>
      <p:nvGrpSpPr>
        <p:cNvPr id="1" name=""/>
        <p:cNvGrpSpPr/>
        <p:nvPr/>
      </p:nvGrpSpPr>
      <p:grpSpPr>
        <a:xfrm>
          <a:off x="0" y="0"/>
          <a:ext cx="0" cy="0"/>
          <a:chOff x="0" y="0"/>
          <a:chExt cx="0" cy="0"/>
        </a:xfrm>
      </p:grpSpPr>
      <p:sp>
        <p:nvSpPr>
          <p:cNvPr id="2" name="PlaceHolder 1"/>
          <p:cNvSpPr>
            <a:spLocks noGrp="1"/>
          </p:cNvSpPr>
          <p:nvPr>
            <p:ph type="ftr" idx="48"/>
          </p:nvPr>
        </p:nvSpPr>
        <p:spPr/>
        <p:txBody>
          <a:bodyPr/>
          <a:p>
            <a:r>
              <a:t>Footer</a:t>
            </a:r>
          </a:p>
        </p:txBody>
      </p:sp>
      <p:sp>
        <p:nvSpPr>
          <p:cNvPr id="3" name="PlaceHolder 2"/>
          <p:cNvSpPr>
            <a:spLocks noGrp="1"/>
          </p:cNvSpPr>
          <p:nvPr>
            <p:ph type="sldNum" idx="49"/>
          </p:nvPr>
        </p:nvSpPr>
        <p:spPr/>
        <p:txBody>
          <a:bodyPr/>
          <a:p>
            <a:fld id="{F208FDC0-48ED-45B5-AA21-68BFF207A6AA}" type="slidenum">
              <a:t>&lt;#&gt;</a:t>
            </a:fld>
          </a:p>
        </p:txBody>
      </p:sp>
      <p:sp>
        <p:nvSpPr>
          <p:cNvPr id="4" name="PlaceHolder 3"/>
          <p:cNvSpPr>
            <a:spLocks noGrp="1"/>
          </p:cNvSpPr>
          <p:nvPr>
            <p:ph type="dt" idx="50"/>
          </p:nvPr>
        </p:nvSpPr>
        <p:spPr/>
        <p:txBody>
          <a:bodyPr/>
          <a:p>
            <a:r>
              <a:rPr lang="en-GB"/>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mall Biographies">
    <p:spTree>
      <p:nvGrpSpPr>
        <p:cNvPr id="1" name=""/>
        <p:cNvGrpSpPr/>
        <p:nvPr/>
      </p:nvGrpSpPr>
      <p:grpSpPr>
        <a:xfrm>
          <a:off x="0" y="0"/>
          <a:ext cx="0" cy="0"/>
          <a:chOff x="0" y="0"/>
          <a:chExt cx="0" cy="0"/>
        </a:xfrm>
      </p:grpSpPr>
      <p:sp>
        <p:nvSpPr>
          <p:cNvPr id="2" name="PlaceHolder 1"/>
          <p:cNvSpPr>
            <a:spLocks noGrp="1"/>
          </p:cNvSpPr>
          <p:nvPr>
            <p:ph type="ftr" idx="51"/>
          </p:nvPr>
        </p:nvSpPr>
        <p:spPr/>
        <p:txBody>
          <a:bodyPr/>
          <a:p>
            <a:r>
              <a:t>Footer</a:t>
            </a:r>
          </a:p>
        </p:txBody>
      </p:sp>
      <p:sp>
        <p:nvSpPr>
          <p:cNvPr id="3" name="PlaceHolder 2"/>
          <p:cNvSpPr>
            <a:spLocks noGrp="1"/>
          </p:cNvSpPr>
          <p:nvPr>
            <p:ph type="sldNum" idx="52"/>
          </p:nvPr>
        </p:nvSpPr>
        <p:spPr/>
        <p:txBody>
          <a:bodyPr/>
          <a:p>
            <a:fld id="{D6AD7075-505E-43C2-9230-F9A18D891482}" type="slidenum">
              <a:t>&lt;#&gt;</a:t>
            </a:fld>
          </a:p>
        </p:txBody>
      </p:sp>
      <p:sp>
        <p:nvSpPr>
          <p:cNvPr id="4" name="PlaceHolder 3"/>
          <p:cNvSpPr>
            <a:spLocks noGrp="1"/>
          </p:cNvSpPr>
          <p:nvPr>
            <p:ph type="dt" idx="53"/>
          </p:nvPr>
        </p:nvSpPr>
        <p:spPr/>
        <p:txBody>
          <a:bodyPr/>
          <a:p>
            <a:r>
              <a:rPr lang="en-GB"/>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ivider Slide Light Grey">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p>
            <a:r>
              <a:t>Footer</a:t>
            </a:r>
          </a:p>
        </p:txBody>
      </p:sp>
      <p:sp>
        <p:nvSpPr>
          <p:cNvPr id="3" name="PlaceHolder 2"/>
          <p:cNvSpPr>
            <a:spLocks noGrp="1"/>
          </p:cNvSpPr>
          <p:nvPr>
            <p:ph type="sldNum" idx="4"/>
          </p:nvPr>
        </p:nvSpPr>
        <p:spPr/>
        <p:txBody>
          <a:bodyPr/>
          <a:p>
            <a:fld id="{8EA96820-414F-4CB9-B867-0D92E8F7AA38}" type="slidenum">
              <a:t>&lt;#&gt;</a:t>
            </a:fld>
          </a:p>
        </p:txBody>
      </p:sp>
      <p:sp>
        <p:nvSpPr>
          <p:cNvPr id="4" name="PlaceHolder 3"/>
          <p:cNvSpPr>
            <a:spLocks noGrp="1"/>
          </p:cNvSpPr>
          <p:nvPr>
            <p:ph type="dt" idx="5"/>
          </p:nvPr>
        </p:nvSpPr>
        <p:spPr/>
        <p:txBody>
          <a:bodyPr/>
          <a:p>
            <a:r>
              <a:rPr lang="en-GB"/>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and Content">
    <p:spTree>
      <p:nvGrpSpPr>
        <p:cNvPr id="1" name=""/>
        <p:cNvGrpSpPr/>
        <p:nvPr/>
      </p:nvGrpSpPr>
      <p:grpSpPr>
        <a:xfrm>
          <a:off x="0" y="0"/>
          <a:ext cx="0" cy="0"/>
          <a:chOff x="0" y="0"/>
          <a:chExt cx="0" cy="0"/>
        </a:xfrm>
      </p:grpSpPr>
      <p:sp>
        <p:nvSpPr>
          <p:cNvPr id="2" name="PlaceHolder 1"/>
          <p:cNvSpPr>
            <a:spLocks noGrp="1"/>
          </p:cNvSpPr>
          <p:nvPr>
            <p:ph type="ftr" idx="54"/>
          </p:nvPr>
        </p:nvSpPr>
        <p:spPr/>
        <p:txBody>
          <a:bodyPr/>
          <a:p>
            <a:r>
              <a:t>Footer</a:t>
            </a:r>
          </a:p>
        </p:txBody>
      </p:sp>
      <p:sp>
        <p:nvSpPr>
          <p:cNvPr id="3" name="PlaceHolder 2"/>
          <p:cNvSpPr>
            <a:spLocks noGrp="1"/>
          </p:cNvSpPr>
          <p:nvPr>
            <p:ph type="sldNum" idx="55"/>
          </p:nvPr>
        </p:nvSpPr>
        <p:spPr/>
        <p:txBody>
          <a:bodyPr/>
          <a:p>
            <a:fld id="{2E63923C-FE04-4100-B875-85285A6DF3F0}" type="slidenum">
              <a:t>&lt;#&gt;</a:t>
            </a:fld>
          </a:p>
        </p:txBody>
      </p:sp>
      <p:sp>
        <p:nvSpPr>
          <p:cNvPr id="4" name="PlaceHolder 3"/>
          <p:cNvSpPr>
            <a:spLocks noGrp="1"/>
          </p:cNvSpPr>
          <p:nvPr>
            <p:ph type="dt" idx="56"/>
          </p:nvPr>
        </p:nvSpPr>
        <p:spPr/>
        <p:txBody>
          <a:bodyPr/>
          <a:p>
            <a:r>
              <a:rPr lang="en-GB"/>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Only">
    <p:spTree>
      <p:nvGrpSpPr>
        <p:cNvPr id="1" name=""/>
        <p:cNvGrpSpPr/>
        <p:nvPr/>
      </p:nvGrpSpPr>
      <p:grpSpPr>
        <a:xfrm>
          <a:off x="0" y="0"/>
          <a:ext cx="0" cy="0"/>
          <a:chOff x="0" y="0"/>
          <a:chExt cx="0" cy="0"/>
        </a:xfrm>
      </p:grpSpPr>
      <p:sp>
        <p:nvSpPr>
          <p:cNvPr id="2" name="PlaceHolder 1"/>
          <p:cNvSpPr>
            <a:spLocks noGrp="1"/>
          </p:cNvSpPr>
          <p:nvPr>
            <p:ph type="ftr" idx="57"/>
          </p:nvPr>
        </p:nvSpPr>
        <p:spPr/>
        <p:txBody>
          <a:bodyPr/>
          <a:p>
            <a:r>
              <a:t>Footer</a:t>
            </a:r>
          </a:p>
        </p:txBody>
      </p:sp>
      <p:sp>
        <p:nvSpPr>
          <p:cNvPr id="3" name="PlaceHolder 2"/>
          <p:cNvSpPr>
            <a:spLocks noGrp="1"/>
          </p:cNvSpPr>
          <p:nvPr>
            <p:ph type="sldNum" idx="58"/>
          </p:nvPr>
        </p:nvSpPr>
        <p:spPr/>
        <p:txBody>
          <a:bodyPr/>
          <a:p>
            <a:fld id="{6F787097-518F-4605-A7B0-49ED349CD13E}" type="slidenum">
              <a:t>&lt;#&gt;</a:t>
            </a:fld>
          </a:p>
        </p:txBody>
      </p:sp>
      <p:sp>
        <p:nvSpPr>
          <p:cNvPr id="4" name="PlaceHolder 3"/>
          <p:cNvSpPr>
            <a:spLocks noGrp="1"/>
          </p:cNvSpPr>
          <p:nvPr>
            <p:ph type="dt" idx="59"/>
          </p:nvPr>
        </p:nvSpPr>
        <p:spPr/>
        <p:txBody>
          <a:bodyPr/>
          <a:p>
            <a:r>
              <a:rPr lang="en-GB"/>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acts">
    <p:spTree>
      <p:nvGrpSpPr>
        <p:cNvPr id="1" name=""/>
        <p:cNvGrpSpPr/>
        <p:nvPr/>
      </p:nvGrpSpPr>
      <p:grpSpPr>
        <a:xfrm>
          <a:off x="0" y="0"/>
          <a:ext cx="0" cy="0"/>
          <a:chOff x="0" y="0"/>
          <a:chExt cx="0" cy="0"/>
        </a:xfrm>
      </p:grpSpPr>
      <p:sp>
        <p:nvSpPr>
          <p:cNvPr id="2" name="PlaceHolder 1"/>
          <p:cNvSpPr>
            <a:spLocks noGrp="1"/>
          </p:cNvSpPr>
          <p:nvPr>
            <p:ph type="ftr" idx="60"/>
          </p:nvPr>
        </p:nvSpPr>
        <p:spPr/>
        <p:txBody>
          <a:bodyPr/>
          <a:p>
            <a:r>
              <a:t>Footer</a:t>
            </a:r>
          </a:p>
        </p:txBody>
      </p:sp>
      <p:sp>
        <p:nvSpPr>
          <p:cNvPr id="3" name="PlaceHolder 2"/>
          <p:cNvSpPr>
            <a:spLocks noGrp="1"/>
          </p:cNvSpPr>
          <p:nvPr>
            <p:ph type="sldNum" idx="61"/>
          </p:nvPr>
        </p:nvSpPr>
        <p:spPr/>
        <p:txBody>
          <a:bodyPr/>
          <a:p>
            <a:fld id="{78CBA769-C917-41D9-9F72-3FA82A4B1BD3}" type="slidenum">
              <a:t>&lt;#&gt;</a:t>
            </a:fld>
          </a:p>
        </p:txBody>
      </p:sp>
      <p:sp>
        <p:nvSpPr>
          <p:cNvPr id="4" name="PlaceHolder 3"/>
          <p:cNvSpPr>
            <a:spLocks noGrp="1"/>
          </p:cNvSpPr>
          <p:nvPr>
            <p:ph type="dt" idx="62"/>
          </p:nvPr>
        </p:nvSpPr>
        <p:spPr/>
        <p:txBody>
          <a:bodyPr/>
          <a:p>
            <a:r>
              <a:rPr lang="en-GB"/>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5">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25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ffffff"/>
              </a:solidFill>
              <a:latin typeface="Arial"/>
            </a:endParaRPr>
          </a:p>
        </p:txBody>
      </p:sp>
      <p:sp>
        <p:nvSpPr>
          <p:cNvPr id="4" name="PlaceHolder 3"/>
          <p:cNvSpPr>
            <a:spLocks noGrp="1"/>
          </p:cNvSpPr>
          <p:nvPr>
            <p:ph type="ftr" idx="64"/>
          </p:nvPr>
        </p:nvSpPr>
        <p:spPr/>
        <p:txBody>
          <a:bodyPr/>
          <a:p>
            <a:r>
              <a:t>Footer</a:t>
            </a:r>
          </a:p>
        </p:txBody>
      </p:sp>
      <p:sp>
        <p:nvSpPr>
          <p:cNvPr id="5" name="PlaceHolder 4"/>
          <p:cNvSpPr>
            <a:spLocks noGrp="1"/>
          </p:cNvSpPr>
          <p:nvPr>
            <p:ph type="dt" idx="63"/>
          </p:nvPr>
        </p:nvSpPr>
        <p:spPr/>
        <p:txBody>
          <a:bodyPr/>
          <a:p>
            <a:r>
              <a:rPr lang="en-GB"/>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isclaimer">
    <p:spTree>
      <p:nvGrpSpPr>
        <p:cNvPr id="1" name=""/>
        <p:cNvGrpSpPr/>
        <p:nvPr/>
      </p:nvGrpSpPr>
      <p:grpSpPr>
        <a:xfrm>
          <a:off x="0" y="0"/>
          <a:ext cx="0" cy="0"/>
          <a:chOff x="0" y="0"/>
          <a:chExt cx="0" cy="0"/>
        </a:xfrm>
      </p:grpSpPr>
      <p:sp>
        <p:nvSpPr>
          <p:cNvPr id="2" name="PlaceHolder 1"/>
          <p:cNvSpPr>
            <a:spLocks noGrp="1"/>
          </p:cNvSpPr>
          <p:nvPr>
            <p:ph type="ftr" idx="65"/>
          </p:nvPr>
        </p:nvSpPr>
        <p:spPr/>
        <p:txBody>
          <a:bodyPr/>
          <a:p>
            <a:r>
              <a:t>Footer</a:t>
            </a:r>
          </a:p>
        </p:txBody>
      </p:sp>
      <p:sp>
        <p:nvSpPr>
          <p:cNvPr id="3" name="PlaceHolder 2"/>
          <p:cNvSpPr>
            <a:spLocks noGrp="1"/>
          </p:cNvSpPr>
          <p:nvPr>
            <p:ph type="sldNum" idx="66"/>
          </p:nvPr>
        </p:nvSpPr>
        <p:spPr/>
        <p:txBody>
          <a:bodyPr/>
          <a:p>
            <a:fld id="{5E47BA32-E6EC-43B0-8AC6-E3E79EA8A4DF}" type="slidenum">
              <a:t>&lt;#&gt;</a:t>
            </a:fld>
          </a:p>
        </p:txBody>
      </p:sp>
      <p:sp>
        <p:nvSpPr>
          <p:cNvPr id="4" name="PlaceHolder 3"/>
          <p:cNvSpPr>
            <a:spLocks noGrp="1"/>
          </p:cNvSpPr>
          <p:nvPr>
            <p:ph type="dt" idx="67"/>
          </p:nvPr>
        </p:nvSpPr>
        <p:spPr/>
        <p:txBody>
          <a:bodyPr/>
          <a:p>
            <a:r>
              <a:rPr lang="en-GB"/>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End Slide">
    <p:spTree>
      <p:nvGrpSpPr>
        <p:cNvPr id="1" name=""/>
        <p:cNvGrpSpPr/>
        <p:nvPr/>
      </p:nvGrpSpPr>
      <p:grpSpPr>
        <a:xfrm>
          <a:off x="0" y="0"/>
          <a:ext cx="0" cy="0"/>
          <a:chOff x="0" y="0"/>
          <a:chExt cx="0" cy="0"/>
        </a:xfrm>
      </p:grpSpPr>
      <p:sp>
        <p:nvSpPr>
          <p:cNvPr id="2" name="PlaceHolder 1"/>
          <p:cNvSpPr>
            <a:spLocks noGrp="1"/>
          </p:cNvSpPr>
          <p:nvPr>
            <p:ph type="ftr" idx="68"/>
          </p:nvPr>
        </p:nvSpPr>
        <p:spPr/>
        <p:txBody>
          <a:bodyPr/>
          <a:p>
            <a:r>
              <a:t>Footer</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End Slide 2">
    <p:spTree>
      <p:nvGrpSpPr>
        <p:cNvPr id="1" name=""/>
        <p:cNvGrpSpPr/>
        <p:nvPr/>
      </p:nvGrpSpPr>
      <p:grpSpPr>
        <a:xfrm>
          <a:off x="0" y="0"/>
          <a:ext cx="0" cy="0"/>
          <a:chOff x="0" y="0"/>
          <a:chExt cx="0" cy="0"/>
        </a:xfrm>
      </p:grpSpPr>
      <p:sp>
        <p:nvSpPr>
          <p:cNvPr id="2" name="PlaceHolder 1"/>
          <p:cNvSpPr>
            <a:spLocks noGrp="1"/>
          </p:cNvSpPr>
          <p:nvPr>
            <p:ph type="ftr" idx="69"/>
          </p:nvPr>
        </p:nvSpPr>
        <p:spPr/>
        <p:txBody>
          <a:bodyPr/>
          <a:p>
            <a:r>
              <a:t>Footer</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End Slide 2">
    <p:spTree>
      <p:nvGrpSpPr>
        <p:cNvPr id="1" name=""/>
        <p:cNvGrpSpPr/>
        <p:nvPr/>
      </p:nvGrpSpPr>
      <p:grpSpPr>
        <a:xfrm>
          <a:off x="0" y="0"/>
          <a:ext cx="0" cy="0"/>
          <a:chOff x="0" y="0"/>
          <a:chExt cx="0" cy="0"/>
        </a:xfrm>
      </p:grpSpPr>
      <p:sp>
        <p:nvSpPr>
          <p:cNvPr id="2" name="PlaceHolder 1"/>
          <p:cNvSpPr>
            <a:spLocks noGrp="1"/>
          </p:cNvSpPr>
          <p:nvPr>
            <p:ph type="ftr" idx="70"/>
          </p:nvPr>
        </p:nvSpPr>
        <p:spPr/>
        <p:txBody>
          <a:bodyPr/>
          <a:p>
            <a:r>
              <a:t>Footer</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End Slide 3">
    <p:spTree>
      <p:nvGrpSpPr>
        <p:cNvPr id="1" name=""/>
        <p:cNvGrpSpPr/>
        <p:nvPr/>
      </p:nvGrpSpPr>
      <p:grpSpPr>
        <a:xfrm>
          <a:off x="0" y="0"/>
          <a:ext cx="0" cy="0"/>
          <a:chOff x="0" y="0"/>
          <a:chExt cx="0" cy="0"/>
        </a:xfrm>
      </p:grpSpPr>
      <p:sp>
        <p:nvSpPr>
          <p:cNvPr id="2" name="PlaceHolder 1"/>
          <p:cNvSpPr>
            <a:spLocks noGrp="1"/>
          </p:cNvSpPr>
          <p:nvPr>
            <p:ph type="ftr" idx="71"/>
          </p:nvPr>
        </p:nvSpPr>
        <p:spPr/>
        <p:txBody>
          <a:bodyPr/>
          <a:p>
            <a:r>
              <a:t>Footer</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End Slide 4">
    <p:spTree>
      <p:nvGrpSpPr>
        <p:cNvPr id="1" name=""/>
        <p:cNvGrpSpPr/>
        <p:nvPr/>
      </p:nvGrpSpPr>
      <p:grpSpPr>
        <a:xfrm>
          <a:off x="0" y="0"/>
          <a:ext cx="0" cy="0"/>
          <a:chOff x="0" y="0"/>
          <a:chExt cx="0" cy="0"/>
        </a:xfrm>
      </p:grpSpPr>
      <p:sp>
        <p:nvSpPr>
          <p:cNvPr id="2" name="PlaceHolder 1"/>
          <p:cNvSpPr>
            <a:spLocks noGrp="1"/>
          </p:cNvSpPr>
          <p:nvPr>
            <p:ph type="ftr" idx="72"/>
          </p:nvPr>
        </p:nvSpPr>
        <p:spPr/>
        <p:txBody>
          <a:bodyPr/>
          <a:p>
            <a:r>
              <a:t>Footer</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Quote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71E910A3-11D6-4C88-AB68-AFEB464C1818}" type="slidenum">
              <a:t>&lt;#&gt;</a:t>
            </a:fld>
          </a:p>
        </p:txBody>
      </p:sp>
      <p:sp>
        <p:nvSpPr>
          <p:cNvPr id="4" name="PlaceHolder 3"/>
          <p:cNvSpPr>
            <a:spLocks noGrp="1"/>
          </p:cNvSpPr>
          <p:nvPr>
            <p:ph type="dt" idx="6"/>
          </p:nvPr>
        </p:nvSpPr>
        <p:spPr/>
        <p:txBody>
          <a:bodyPr/>
          <a:p>
            <a:r>
              <a:rPr lang="en-GB"/>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End Slide 5">
    <p:spTree>
      <p:nvGrpSpPr>
        <p:cNvPr id="1" name=""/>
        <p:cNvGrpSpPr/>
        <p:nvPr/>
      </p:nvGrpSpPr>
      <p:grpSpPr>
        <a:xfrm>
          <a:off x="0" y="0"/>
          <a:ext cx="0" cy="0"/>
          <a:chOff x="0" y="0"/>
          <a:chExt cx="0" cy="0"/>
        </a:xfrm>
      </p:grpSpPr>
      <p:sp>
        <p:nvSpPr>
          <p:cNvPr id="2" name="PlaceHolder 1"/>
          <p:cNvSpPr>
            <a:spLocks noGrp="1"/>
          </p:cNvSpPr>
          <p:nvPr>
            <p:ph type="ftr" idx="73"/>
          </p:nvPr>
        </p:nvSpPr>
        <p:spPr/>
        <p:txBody>
          <a:bodyPr/>
          <a:p>
            <a:r>
              <a:t>Footer</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End Slide 5">
    <p:spTree>
      <p:nvGrpSpPr>
        <p:cNvPr id="1" name=""/>
        <p:cNvGrpSpPr/>
        <p:nvPr/>
      </p:nvGrpSpPr>
      <p:grpSpPr>
        <a:xfrm>
          <a:off x="0" y="0"/>
          <a:ext cx="0" cy="0"/>
          <a:chOff x="0" y="0"/>
          <a:chExt cx="0" cy="0"/>
        </a:xfrm>
      </p:grpSpPr>
      <p:sp>
        <p:nvSpPr>
          <p:cNvPr id="2" name="PlaceHolder 1"/>
          <p:cNvSpPr>
            <a:spLocks noGrp="1"/>
          </p:cNvSpPr>
          <p:nvPr>
            <p:ph type="ftr" idx="74"/>
          </p:nvPr>
        </p:nvSpPr>
        <p:spPr/>
        <p:txBody>
          <a:bodyPr/>
          <a:p>
            <a:r>
              <a:t>Footer</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spTree>
      <p:nvGrpSpPr>
        <p:cNvPr id="1" name=""/>
        <p:cNvGrpSpPr/>
        <p:nvPr/>
      </p:nvGrpSpPr>
      <p:grpSpPr>
        <a:xfrm>
          <a:off x="0" y="0"/>
          <a:ext cx="0" cy="0"/>
          <a:chOff x="0" y="0"/>
          <a:chExt cx="0" cy="0"/>
        </a:xfrm>
      </p:grpSpPr>
      <p:sp>
        <p:nvSpPr>
          <p:cNvPr id="2" name="PlaceHolder 1"/>
          <p:cNvSpPr>
            <a:spLocks noGrp="1"/>
          </p:cNvSpPr>
          <p:nvPr>
            <p:ph type="ftr" idx="76"/>
          </p:nvPr>
        </p:nvSpPr>
        <p:spPr/>
        <p:txBody>
          <a:bodyPr/>
          <a:p>
            <a:r>
              <a:t>Footer</a:t>
            </a:r>
          </a:p>
        </p:txBody>
      </p:sp>
      <p:sp>
        <p:nvSpPr>
          <p:cNvPr id="3" name="PlaceHolder 2"/>
          <p:cNvSpPr>
            <a:spLocks noGrp="1"/>
          </p:cNvSpPr>
          <p:nvPr>
            <p:ph type="sldNum" idx="77"/>
          </p:nvPr>
        </p:nvSpPr>
        <p:spPr/>
        <p:txBody>
          <a:bodyPr/>
          <a:p>
            <a:fld id="{B06E473E-BE55-457C-8EFF-E79E1B9B1094}" type="slidenum">
              <a:t>&lt;#&gt;</a:t>
            </a:fld>
          </a:p>
        </p:txBody>
      </p:sp>
      <p:sp>
        <p:nvSpPr>
          <p:cNvPr id="4" name="PlaceHolder 3"/>
          <p:cNvSpPr>
            <a:spLocks noGrp="1"/>
          </p:cNvSpPr>
          <p:nvPr>
            <p:ph type="dt" idx="75"/>
          </p:nvPr>
        </p:nvSpPr>
        <p:spPr/>
        <p:txBody>
          <a:bodyPr/>
          <a:p>
            <a:r>
              <a:rPr lang="en-GB"/>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6">
    <p:spTree>
      <p:nvGrpSpPr>
        <p:cNvPr id="1" name=""/>
        <p:cNvGrpSpPr/>
        <p:nvPr/>
      </p:nvGrpSpPr>
      <p:grpSpPr>
        <a:xfrm>
          <a:off x="0" y="0"/>
          <a:ext cx="0" cy="0"/>
          <a:chOff x="0" y="0"/>
          <a:chExt cx="0" cy="0"/>
        </a:xfrm>
      </p:grpSpPr>
      <p:sp>
        <p:nvSpPr>
          <p:cNvPr id="3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34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ffffff"/>
              </a:solidFill>
              <a:latin typeface="Arial"/>
            </a:endParaRPr>
          </a:p>
        </p:txBody>
      </p:sp>
      <p:sp>
        <p:nvSpPr>
          <p:cNvPr id="4" name="PlaceHolder 3"/>
          <p:cNvSpPr>
            <a:spLocks noGrp="1"/>
          </p:cNvSpPr>
          <p:nvPr>
            <p:ph type="ftr" idx="79"/>
          </p:nvPr>
        </p:nvSpPr>
        <p:spPr/>
        <p:txBody>
          <a:bodyPr/>
          <a:p>
            <a:r>
              <a:t>Footer</a:t>
            </a:r>
          </a:p>
        </p:txBody>
      </p:sp>
      <p:sp>
        <p:nvSpPr>
          <p:cNvPr id="5" name="PlaceHolder 4"/>
          <p:cNvSpPr>
            <a:spLocks noGrp="1"/>
          </p:cNvSpPr>
          <p:nvPr>
            <p:ph type="dt" idx="78"/>
          </p:nvPr>
        </p:nvSpPr>
        <p:spPr/>
        <p:txBody>
          <a:bodyPr/>
          <a:p>
            <a:r>
              <a:rPr lang="en-GB"/>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7">
    <p:spTree>
      <p:nvGrpSpPr>
        <p:cNvPr id="1" name=""/>
        <p:cNvGrpSpPr/>
        <p:nvPr/>
      </p:nvGrpSpPr>
      <p:grpSpPr>
        <a:xfrm>
          <a:off x="0" y="0"/>
          <a:ext cx="0" cy="0"/>
          <a:chOff x="0" y="0"/>
          <a:chExt cx="0" cy="0"/>
        </a:xfrm>
      </p:grpSpPr>
      <p:sp>
        <p:nvSpPr>
          <p:cNvPr id="3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35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ftr" idx="81"/>
          </p:nvPr>
        </p:nvSpPr>
        <p:spPr/>
        <p:txBody>
          <a:bodyPr/>
          <a:p>
            <a:r>
              <a:t>Footer</a:t>
            </a:r>
          </a:p>
        </p:txBody>
      </p:sp>
      <p:sp>
        <p:nvSpPr>
          <p:cNvPr id="5" name="PlaceHolder 4"/>
          <p:cNvSpPr>
            <a:spLocks noGrp="1"/>
          </p:cNvSpPr>
          <p:nvPr>
            <p:ph type="dt" idx="80"/>
          </p:nvPr>
        </p:nvSpPr>
        <p:spPr/>
        <p:txBody>
          <a:bodyPr/>
          <a:p>
            <a:r>
              <a:rPr lang="en-GB"/>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ivider Slide White">
    <p:spTree>
      <p:nvGrpSpPr>
        <p:cNvPr id="1" name=""/>
        <p:cNvGrpSpPr/>
        <p:nvPr/>
      </p:nvGrpSpPr>
      <p:grpSpPr>
        <a:xfrm>
          <a:off x="0" y="0"/>
          <a:ext cx="0" cy="0"/>
          <a:chOff x="0" y="0"/>
          <a:chExt cx="0" cy="0"/>
        </a:xfrm>
      </p:grpSpPr>
      <p:sp>
        <p:nvSpPr>
          <p:cNvPr id="2" name="PlaceHolder 1"/>
          <p:cNvSpPr>
            <a:spLocks noGrp="1"/>
          </p:cNvSpPr>
          <p:nvPr>
            <p:ph type="ftr" idx="83"/>
          </p:nvPr>
        </p:nvSpPr>
        <p:spPr/>
        <p:txBody>
          <a:bodyPr/>
          <a:p>
            <a:r>
              <a:t>Footer</a:t>
            </a:r>
          </a:p>
        </p:txBody>
      </p:sp>
      <p:sp>
        <p:nvSpPr>
          <p:cNvPr id="3" name="PlaceHolder 2"/>
          <p:cNvSpPr>
            <a:spLocks noGrp="1"/>
          </p:cNvSpPr>
          <p:nvPr>
            <p:ph type="sldNum" idx="84"/>
          </p:nvPr>
        </p:nvSpPr>
        <p:spPr/>
        <p:txBody>
          <a:bodyPr/>
          <a:p>
            <a:fld id="{E44E4140-DCA3-4DCB-906B-5A687206A1C7}" type="slidenum">
              <a:t>&lt;#&gt;</a:t>
            </a:fld>
          </a:p>
        </p:txBody>
      </p:sp>
      <p:sp>
        <p:nvSpPr>
          <p:cNvPr id="4" name="PlaceHolder 3"/>
          <p:cNvSpPr>
            <a:spLocks noGrp="1"/>
          </p:cNvSpPr>
          <p:nvPr>
            <p:ph type="dt" idx="82"/>
          </p:nvPr>
        </p:nvSpPr>
        <p:spPr/>
        <p:txBody>
          <a:bodyPr/>
          <a:p>
            <a:r>
              <a:rPr lang="en-GB"/>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ivider Slide Red">
    <p:spTree>
      <p:nvGrpSpPr>
        <p:cNvPr id="1" name=""/>
        <p:cNvGrpSpPr/>
        <p:nvPr/>
      </p:nvGrpSpPr>
      <p:grpSpPr>
        <a:xfrm>
          <a:off x="0" y="0"/>
          <a:ext cx="0" cy="0"/>
          <a:chOff x="0" y="0"/>
          <a:chExt cx="0" cy="0"/>
        </a:xfrm>
      </p:grpSpPr>
      <p:sp>
        <p:nvSpPr>
          <p:cNvPr id="2" name="PlaceHolder 1"/>
          <p:cNvSpPr>
            <a:spLocks noGrp="1"/>
          </p:cNvSpPr>
          <p:nvPr>
            <p:ph type="ftr" idx="86"/>
          </p:nvPr>
        </p:nvSpPr>
        <p:spPr/>
        <p:txBody>
          <a:bodyPr/>
          <a:p>
            <a:r>
              <a:t>Footer</a:t>
            </a:r>
          </a:p>
        </p:txBody>
      </p:sp>
      <p:sp>
        <p:nvSpPr>
          <p:cNvPr id="3" name="PlaceHolder 2"/>
          <p:cNvSpPr>
            <a:spLocks noGrp="1"/>
          </p:cNvSpPr>
          <p:nvPr>
            <p:ph type="sldNum" idx="87"/>
          </p:nvPr>
        </p:nvSpPr>
        <p:spPr/>
        <p:txBody>
          <a:bodyPr/>
          <a:p>
            <a:fld id="{4689FCB8-04DF-4968-8B33-62EE2674BEC5}" type="slidenum">
              <a:t>&lt;#&gt;</a:t>
            </a:fld>
          </a:p>
        </p:txBody>
      </p:sp>
      <p:sp>
        <p:nvSpPr>
          <p:cNvPr id="4" name="PlaceHolder 3"/>
          <p:cNvSpPr>
            <a:spLocks noGrp="1"/>
          </p:cNvSpPr>
          <p:nvPr>
            <p:ph type="dt" idx="85"/>
          </p:nvPr>
        </p:nvSpPr>
        <p:spPr/>
        <p:txBody>
          <a:bodyPr/>
          <a:p>
            <a:r>
              <a:rPr lang="en-GB"/>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ivider Slide Black">
    <p:spTree>
      <p:nvGrpSpPr>
        <p:cNvPr id="1" name=""/>
        <p:cNvGrpSpPr/>
        <p:nvPr/>
      </p:nvGrpSpPr>
      <p:grpSpPr>
        <a:xfrm>
          <a:off x="0" y="0"/>
          <a:ext cx="0" cy="0"/>
          <a:chOff x="0" y="0"/>
          <a:chExt cx="0" cy="0"/>
        </a:xfrm>
      </p:grpSpPr>
      <p:sp>
        <p:nvSpPr>
          <p:cNvPr id="2" name="PlaceHolder 1"/>
          <p:cNvSpPr>
            <a:spLocks noGrp="1"/>
          </p:cNvSpPr>
          <p:nvPr>
            <p:ph type="ftr" idx="88"/>
          </p:nvPr>
        </p:nvSpPr>
        <p:spPr/>
        <p:txBody>
          <a:bodyPr/>
          <a:p>
            <a:r>
              <a:t>Footer</a:t>
            </a:r>
          </a:p>
        </p:txBody>
      </p:sp>
      <p:sp>
        <p:nvSpPr>
          <p:cNvPr id="3" name="PlaceHolder 2"/>
          <p:cNvSpPr>
            <a:spLocks noGrp="1"/>
          </p:cNvSpPr>
          <p:nvPr>
            <p:ph type="sldNum" idx="89"/>
          </p:nvPr>
        </p:nvSpPr>
        <p:spPr/>
        <p:txBody>
          <a:bodyPr/>
          <a:p>
            <a:fld id="{187FEEF8-1547-43D4-9E33-4BE9CCBF827D}" type="slidenum">
              <a:t>&lt;#&gt;</a:t>
            </a:fld>
          </a:p>
        </p:txBody>
      </p:sp>
      <p:sp>
        <p:nvSpPr>
          <p:cNvPr id="4" name="PlaceHolder 3"/>
          <p:cNvSpPr>
            <a:spLocks noGrp="1"/>
          </p:cNvSpPr>
          <p:nvPr>
            <p:ph type="dt" idx="90"/>
          </p:nvPr>
        </p:nvSpPr>
        <p:spPr/>
        <p:txBody>
          <a:bodyPr/>
          <a:p>
            <a:r>
              <a:rPr lang="en-GB"/>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ivider Slide Dark Grey">
    <p:spTree>
      <p:nvGrpSpPr>
        <p:cNvPr id="1" name=""/>
        <p:cNvGrpSpPr/>
        <p:nvPr/>
      </p:nvGrpSpPr>
      <p:grpSpPr>
        <a:xfrm>
          <a:off x="0" y="0"/>
          <a:ext cx="0" cy="0"/>
          <a:chOff x="0" y="0"/>
          <a:chExt cx="0" cy="0"/>
        </a:xfrm>
      </p:grpSpPr>
      <p:sp>
        <p:nvSpPr>
          <p:cNvPr id="2" name="PlaceHolder 1"/>
          <p:cNvSpPr>
            <a:spLocks noGrp="1"/>
          </p:cNvSpPr>
          <p:nvPr>
            <p:ph type="ftr" idx="91"/>
          </p:nvPr>
        </p:nvSpPr>
        <p:spPr/>
        <p:txBody>
          <a:bodyPr/>
          <a:p>
            <a:r>
              <a:t>Footer</a:t>
            </a:r>
          </a:p>
        </p:txBody>
      </p:sp>
      <p:sp>
        <p:nvSpPr>
          <p:cNvPr id="3" name="PlaceHolder 2"/>
          <p:cNvSpPr>
            <a:spLocks noGrp="1"/>
          </p:cNvSpPr>
          <p:nvPr>
            <p:ph type="sldNum" idx="92"/>
          </p:nvPr>
        </p:nvSpPr>
        <p:spPr/>
        <p:txBody>
          <a:bodyPr/>
          <a:p>
            <a:fld id="{70E33C17-E329-4947-B705-FFE71A2A1DC8}" type="slidenum">
              <a:t>&lt;#&gt;</a:t>
            </a:fld>
          </a:p>
        </p:txBody>
      </p:sp>
      <p:sp>
        <p:nvSpPr>
          <p:cNvPr id="4" name="PlaceHolder 3"/>
          <p:cNvSpPr>
            <a:spLocks noGrp="1"/>
          </p:cNvSpPr>
          <p:nvPr>
            <p:ph type="dt" idx="93"/>
          </p:nvPr>
        </p:nvSpPr>
        <p:spPr/>
        <p:txBody>
          <a:bodyPr/>
          <a:p>
            <a:r>
              <a:rPr lang="en-GB"/>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3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40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ftr" idx="95"/>
          </p:nvPr>
        </p:nvSpPr>
        <p:spPr/>
        <p:txBody>
          <a:bodyPr/>
          <a:p>
            <a:r>
              <a:t>Footer</a:t>
            </a:r>
          </a:p>
        </p:txBody>
      </p:sp>
      <p:sp>
        <p:nvSpPr>
          <p:cNvPr id="5" name="PlaceHolder 4"/>
          <p:cNvSpPr>
            <a:spLocks noGrp="1"/>
          </p:cNvSpPr>
          <p:nvPr>
            <p:ph type="dt" idx="94"/>
          </p:nvPr>
        </p:nvSpPr>
        <p:spPr/>
        <p:txBody>
          <a:bodyPr/>
          <a:p>
            <a:r>
              <a:rPr lang="en-GB"/>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Quote Slide 2">
    <p:spTree>
      <p:nvGrpSpPr>
        <p:cNvPr id="1" name=""/>
        <p:cNvGrpSpPr/>
        <p:nvPr/>
      </p:nvGrpSpPr>
      <p:grpSpPr>
        <a:xfrm>
          <a:off x="0" y="0"/>
          <a:ext cx="0" cy="0"/>
          <a:chOff x="0" y="0"/>
          <a:chExt cx="0" cy="0"/>
        </a:xfrm>
      </p:grpSpPr>
      <p:sp>
        <p:nvSpPr>
          <p:cNvPr id="2" name="PlaceHolder 1"/>
          <p:cNvSpPr>
            <a:spLocks noGrp="1"/>
          </p:cNvSpPr>
          <p:nvPr>
            <p:ph type="ftr" idx="9"/>
          </p:nvPr>
        </p:nvSpPr>
        <p:spPr/>
        <p:txBody>
          <a:bodyPr/>
          <a:p>
            <a:r>
              <a:t>Footer</a:t>
            </a:r>
          </a:p>
        </p:txBody>
      </p:sp>
      <p:sp>
        <p:nvSpPr>
          <p:cNvPr id="3" name="PlaceHolder 2"/>
          <p:cNvSpPr>
            <a:spLocks noGrp="1"/>
          </p:cNvSpPr>
          <p:nvPr>
            <p:ph type="sldNum" idx="10"/>
          </p:nvPr>
        </p:nvSpPr>
        <p:spPr/>
        <p:txBody>
          <a:bodyPr/>
          <a:p>
            <a:fld id="{20273058-CF0D-4122-BDFF-946C6B9A0DB4}" type="slidenum">
              <a:t>&lt;#&gt;</a:t>
            </a:fld>
          </a:p>
        </p:txBody>
      </p:sp>
      <p:sp>
        <p:nvSpPr>
          <p:cNvPr id="4" name="PlaceHolder 3"/>
          <p:cNvSpPr>
            <a:spLocks noGrp="1"/>
          </p:cNvSpPr>
          <p:nvPr>
            <p:ph type="dt" idx="11"/>
          </p:nvPr>
        </p:nvSpPr>
        <p:spPr/>
        <p:txBody>
          <a:bodyPr/>
          <a:p>
            <a:r>
              <a:rPr lang="en-GB"/>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
    <p:spTree>
      <p:nvGrpSpPr>
        <p:cNvPr id="1" name=""/>
        <p:cNvGrpSpPr/>
        <p:nvPr/>
      </p:nvGrpSpPr>
      <p:grpSpPr>
        <a:xfrm>
          <a:off x="0" y="0"/>
          <a:ext cx="0" cy="0"/>
          <a:chOff x="0" y="0"/>
          <a:chExt cx="0" cy="0"/>
        </a:xfrm>
      </p:grpSpPr>
      <p:sp>
        <p:nvSpPr>
          <p:cNvPr id="2" name="PlaceHolder 1"/>
          <p:cNvSpPr>
            <a:spLocks noGrp="1"/>
          </p:cNvSpPr>
          <p:nvPr>
            <p:ph type="ftr" idx="96"/>
          </p:nvPr>
        </p:nvSpPr>
        <p:spPr/>
        <p:txBody>
          <a:bodyPr/>
          <a:p>
            <a:r>
              <a:t>Footer</a:t>
            </a:r>
          </a:p>
        </p:txBody>
      </p:sp>
      <p:sp>
        <p:nvSpPr>
          <p:cNvPr id="3" name="PlaceHolder 2"/>
          <p:cNvSpPr>
            <a:spLocks noGrp="1"/>
          </p:cNvSpPr>
          <p:nvPr>
            <p:ph type="sldNum" idx="97"/>
          </p:nvPr>
        </p:nvSpPr>
        <p:spPr/>
        <p:txBody>
          <a:bodyPr/>
          <a:p>
            <a:fld id="{2A919BC7-FA95-4275-B5E7-79ADA97ECFBF}" type="slidenum">
              <a:t>&lt;#&gt;</a:t>
            </a:fld>
          </a:p>
        </p:txBody>
      </p:sp>
      <p:sp>
        <p:nvSpPr>
          <p:cNvPr id="4" name="PlaceHolder 3"/>
          <p:cNvSpPr>
            <a:spLocks noGrp="1"/>
          </p:cNvSpPr>
          <p:nvPr>
            <p:ph type="dt" idx="98"/>
          </p:nvPr>
        </p:nvSpPr>
        <p:spPr/>
        <p:txBody>
          <a:bodyPr/>
          <a:p>
            <a:r>
              <a:rPr lang="en-GB"/>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
    <p:spTree>
      <p:nvGrpSpPr>
        <p:cNvPr id="1" name=""/>
        <p:cNvGrpSpPr/>
        <p:nvPr/>
      </p:nvGrpSpPr>
      <p:grpSpPr>
        <a:xfrm>
          <a:off x="0" y="0"/>
          <a:ext cx="0" cy="0"/>
          <a:chOff x="0" y="0"/>
          <a:chExt cx="0" cy="0"/>
        </a:xfrm>
      </p:grpSpPr>
      <p:sp>
        <p:nvSpPr>
          <p:cNvPr id="2" name="PlaceHolder 1"/>
          <p:cNvSpPr>
            <a:spLocks noGrp="1"/>
          </p:cNvSpPr>
          <p:nvPr>
            <p:ph type="ftr" idx="100"/>
          </p:nvPr>
        </p:nvSpPr>
        <p:spPr/>
        <p:txBody>
          <a:bodyPr/>
          <a:p>
            <a:r>
              <a:t>Footer</a:t>
            </a:r>
          </a:p>
        </p:txBody>
      </p:sp>
      <p:sp>
        <p:nvSpPr>
          <p:cNvPr id="3" name="PlaceHolder 2"/>
          <p:cNvSpPr>
            <a:spLocks noGrp="1"/>
          </p:cNvSpPr>
          <p:nvPr>
            <p:ph type="sldNum" idx="101"/>
          </p:nvPr>
        </p:nvSpPr>
        <p:spPr/>
        <p:txBody>
          <a:bodyPr/>
          <a:p>
            <a:fld id="{8A16FA85-3015-4E49-BD3F-F71916A6C693}" type="slidenum">
              <a:t>&lt;#&gt;</a:t>
            </a:fld>
          </a:p>
        </p:txBody>
      </p:sp>
      <p:sp>
        <p:nvSpPr>
          <p:cNvPr id="4" name="PlaceHolder 3"/>
          <p:cNvSpPr>
            <a:spLocks noGrp="1"/>
          </p:cNvSpPr>
          <p:nvPr>
            <p:ph type="dt" idx="99"/>
          </p:nvPr>
        </p:nvSpPr>
        <p:spPr/>
        <p:txBody>
          <a:bodyPr/>
          <a:p>
            <a:r>
              <a:rPr lang="en-GB"/>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
    <p:spTree>
      <p:nvGrpSpPr>
        <p:cNvPr id="1" name=""/>
        <p:cNvGrpSpPr/>
        <p:nvPr/>
      </p:nvGrpSpPr>
      <p:grpSpPr>
        <a:xfrm>
          <a:off x="0" y="0"/>
          <a:ext cx="0" cy="0"/>
          <a:chOff x="0" y="0"/>
          <a:chExt cx="0" cy="0"/>
        </a:xfrm>
      </p:grpSpPr>
      <p:sp>
        <p:nvSpPr>
          <p:cNvPr id="2" name="PlaceHolder 1"/>
          <p:cNvSpPr>
            <a:spLocks noGrp="1"/>
          </p:cNvSpPr>
          <p:nvPr>
            <p:ph type="ftr" idx="102"/>
          </p:nvPr>
        </p:nvSpPr>
        <p:spPr/>
        <p:txBody>
          <a:bodyPr/>
          <a:p>
            <a:r>
              <a:t>Footer</a:t>
            </a:r>
          </a:p>
        </p:txBody>
      </p:sp>
      <p:sp>
        <p:nvSpPr>
          <p:cNvPr id="3" name="PlaceHolder 2"/>
          <p:cNvSpPr>
            <a:spLocks noGrp="1"/>
          </p:cNvSpPr>
          <p:nvPr>
            <p:ph type="sldNum" idx="103"/>
          </p:nvPr>
        </p:nvSpPr>
        <p:spPr/>
        <p:txBody>
          <a:bodyPr/>
          <a:p>
            <a:fld id="{3D544092-07D7-41B3-9752-94FFEE1C4721}" type="slidenum">
              <a:t>&lt;#&gt;</a:t>
            </a:fld>
          </a:p>
        </p:txBody>
      </p:sp>
      <p:sp>
        <p:nvSpPr>
          <p:cNvPr id="4" name="PlaceHolder 3"/>
          <p:cNvSpPr>
            <a:spLocks noGrp="1"/>
          </p:cNvSpPr>
          <p:nvPr>
            <p:ph type="dt" idx="104"/>
          </p:nvPr>
        </p:nvSpPr>
        <p:spPr/>
        <p:txBody>
          <a:bodyPr/>
          <a:p>
            <a:r>
              <a:rPr lang="en-GB"/>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
    <p:spTree>
      <p:nvGrpSpPr>
        <p:cNvPr id="1" name=""/>
        <p:cNvGrpSpPr/>
        <p:nvPr/>
      </p:nvGrpSpPr>
      <p:grpSpPr>
        <a:xfrm>
          <a:off x="0" y="0"/>
          <a:ext cx="0" cy="0"/>
          <a:chOff x="0" y="0"/>
          <a:chExt cx="0" cy="0"/>
        </a:xfrm>
      </p:grpSpPr>
      <p:sp>
        <p:nvSpPr>
          <p:cNvPr id="2" name="PlaceHolder 1"/>
          <p:cNvSpPr>
            <a:spLocks noGrp="1"/>
          </p:cNvSpPr>
          <p:nvPr>
            <p:ph type="ftr" idx="105"/>
          </p:nvPr>
        </p:nvSpPr>
        <p:spPr/>
        <p:txBody>
          <a:bodyPr/>
          <a:p>
            <a:r>
              <a:t>Footer</a:t>
            </a:r>
          </a:p>
        </p:txBody>
      </p:sp>
      <p:sp>
        <p:nvSpPr>
          <p:cNvPr id="3" name="PlaceHolder 2"/>
          <p:cNvSpPr>
            <a:spLocks noGrp="1"/>
          </p:cNvSpPr>
          <p:nvPr>
            <p:ph type="sldNum" idx="106"/>
          </p:nvPr>
        </p:nvSpPr>
        <p:spPr/>
        <p:txBody>
          <a:bodyPr/>
          <a:p>
            <a:fld id="{6F1AEE96-11DF-4BD2-B218-B9AE92435FEF}" type="slidenum">
              <a:t>&lt;#&gt;</a:t>
            </a:fld>
          </a:p>
        </p:txBody>
      </p:sp>
      <p:sp>
        <p:nvSpPr>
          <p:cNvPr id="4" name="PlaceHolder 3"/>
          <p:cNvSpPr>
            <a:spLocks noGrp="1"/>
          </p:cNvSpPr>
          <p:nvPr>
            <p:ph type="dt" idx="107"/>
          </p:nvPr>
        </p:nvSpPr>
        <p:spPr/>
        <p:txBody>
          <a:bodyPr/>
          <a:p>
            <a:r>
              <a:rPr lang="en-GB"/>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
    <p:spTree>
      <p:nvGrpSpPr>
        <p:cNvPr id="1" name=""/>
        <p:cNvGrpSpPr/>
        <p:nvPr/>
      </p:nvGrpSpPr>
      <p:grpSpPr>
        <a:xfrm>
          <a:off x="0" y="0"/>
          <a:ext cx="0" cy="0"/>
          <a:chOff x="0" y="0"/>
          <a:chExt cx="0" cy="0"/>
        </a:xfrm>
      </p:grpSpPr>
      <p:sp>
        <p:nvSpPr>
          <p:cNvPr id="2" name="PlaceHolder 1"/>
          <p:cNvSpPr>
            <a:spLocks noGrp="1"/>
          </p:cNvSpPr>
          <p:nvPr>
            <p:ph type="ftr" idx="108"/>
          </p:nvPr>
        </p:nvSpPr>
        <p:spPr/>
        <p:txBody>
          <a:bodyPr/>
          <a:p>
            <a:r>
              <a:t>Footer</a:t>
            </a:r>
          </a:p>
        </p:txBody>
      </p:sp>
      <p:sp>
        <p:nvSpPr>
          <p:cNvPr id="3" name="PlaceHolder 2"/>
          <p:cNvSpPr>
            <a:spLocks noGrp="1"/>
          </p:cNvSpPr>
          <p:nvPr>
            <p:ph type="sldNum" idx="109"/>
          </p:nvPr>
        </p:nvSpPr>
        <p:spPr/>
        <p:txBody>
          <a:bodyPr/>
          <a:p>
            <a:fld id="{0E81CA2F-C791-4513-B42D-8E95D0FAB501}" type="slidenum">
              <a:t>&lt;#&gt;</a:t>
            </a:fld>
          </a:p>
        </p:txBody>
      </p:sp>
      <p:sp>
        <p:nvSpPr>
          <p:cNvPr id="4" name="PlaceHolder 3"/>
          <p:cNvSpPr>
            <a:spLocks noGrp="1"/>
          </p:cNvSpPr>
          <p:nvPr>
            <p:ph type="dt" idx="110"/>
          </p:nvPr>
        </p:nvSpPr>
        <p:spPr/>
        <p:txBody>
          <a:bodyPr/>
          <a:p>
            <a:r>
              <a:rPr lang="en-GB"/>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
    <p:spTree>
      <p:nvGrpSpPr>
        <p:cNvPr id="1" name=""/>
        <p:cNvGrpSpPr/>
        <p:nvPr/>
      </p:nvGrpSpPr>
      <p:grpSpPr>
        <a:xfrm>
          <a:off x="0" y="0"/>
          <a:ext cx="0" cy="0"/>
          <a:chOff x="0" y="0"/>
          <a:chExt cx="0" cy="0"/>
        </a:xfrm>
      </p:grpSpPr>
      <p:sp>
        <p:nvSpPr>
          <p:cNvPr id="2" name="PlaceHolder 1"/>
          <p:cNvSpPr>
            <a:spLocks noGrp="1"/>
          </p:cNvSpPr>
          <p:nvPr>
            <p:ph type="ftr" idx="111"/>
          </p:nvPr>
        </p:nvSpPr>
        <p:spPr/>
        <p:txBody>
          <a:bodyPr/>
          <a:p>
            <a:r>
              <a:t>Footer</a:t>
            </a:r>
          </a:p>
        </p:txBody>
      </p:sp>
      <p:sp>
        <p:nvSpPr>
          <p:cNvPr id="3" name="PlaceHolder 2"/>
          <p:cNvSpPr>
            <a:spLocks noGrp="1"/>
          </p:cNvSpPr>
          <p:nvPr>
            <p:ph type="sldNum" idx="112"/>
          </p:nvPr>
        </p:nvSpPr>
        <p:spPr/>
        <p:txBody>
          <a:bodyPr/>
          <a:p>
            <a:fld id="{5EAD8258-052B-49DE-96D8-B4309E8449B9}" type="slidenum">
              <a:t>&lt;#&gt;</a:t>
            </a:fld>
          </a:p>
        </p:txBody>
      </p:sp>
      <p:sp>
        <p:nvSpPr>
          <p:cNvPr id="4" name="PlaceHolder 3"/>
          <p:cNvSpPr>
            <a:spLocks noGrp="1"/>
          </p:cNvSpPr>
          <p:nvPr>
            <p:ph type="dt" idx="113"/>
          </p:nvPr>
        </p:nvSpPr>
        <p:spPr/>
        <p:txBody>
          <a:bodyPr/>
          <a:p>
            <a:r>
              <a:rPr lang="en-GB"/>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7">
    <p:spTree>
      <p:nvGrpSpPr>
        <p:cNvPr id="1" name=""/>
        <p:cNvGrpSpPr/>
        <p:nvPr/>
      </p:nvGrpSpPr>
      <p:grpSpPr>
        <a:xfrm>
          <a:off x="0" y="0"/>
          <a:ext cx="0" cy="0"/>
          <a:chOff x="0" y="0"/>
          <a:chExt cx="0" cy="0"/>
        </a:xfrm>
      </p:grpSpPr>
      <p:sp>
        <p:nvSpPr>
          <p:cNvPr id="2" name="PlaceHolder 1"/>
          <p:cNvSpPr>
            <a:spLocks noGrp="1"/>
          </p:cNvSpPr>
          <p:nvPr>
            <p:ph type="ftr" idx="114"/>
          </p:nvPr>
        </p:nvSpPr>
        <p:spPr/>
        <p:txBody>
          <a:bodyPr/>
          <a:p>
            <a:r>
              <a:t>Footer</a:t>
            </a:r>
          </a:p>
        </p:txBody>
      </p:sp>
      <p:sp>
        <p:nvSpPr>
          <p:cNvPr id="3" name="PlaceHolder 2"/>
          <p:cNvSpPr>
            <a:spLocks noGrp="1"/>
          </p:cNvSpPr>
          <p:nvPr>
            <p:ph type="sldNum" idx="115"/>
          </p:nvPr>
        </p:nvSpPr>
        <p:spPr/>
        <p:txBody>
          <a:bodyPr/>
          <a:p>
            <a:fld id="{A0E8F6D1-3990-4E80-9800-2F5A8925644A}" type="slidenum">
              <a:t>&lt;#&gt;</a:t>
            </a:fld>
          </a:p>
        </p:txBody>
      </p:sp>
      <p:sp>
        <p:nvSpPr>
          <p:cNvPr id="4" name="PlaceHolder 3"/>
          <p:cNvSpPr>
            <a:spLocks noGrp="1"/>
          </p:cNvSpPr>
          <p:nvPr>
            <p:ph type="dt" idx="116"/>
          </p:nvPr>
        </p:nvSpPr>
        <p:spPr/>
        <p:txBody>
          <a:bodyPr/>
          <a:p>
            <a:r>
              <a:rPr lang="en-GB"/>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8">
    <p:spTree>
      <p:nvGrpSpPr>
        <p:cNvPr id="1" name=""/>
        <p:cNvGrpSpPr/>
        <p:nvPr/>
      </p:nvGrpSpPr>
      <p:grpSpPr>
        <a:xfrm>
          <a:off x="0" y="0"/>
          <a:ext cx="0" cy="0"/>
          <a:chOff x="0" y="0"/>
          <a:chExt cx="0" cy="0"/>
        </a:xfrm>
      </p:grpSpPr>
      <p:sp>
        <p:nvSpPr>
          <p:cNvPr id="2" name="PlaceHolder 1"/>
          <p:cNvSpPr>
            <a:spLocks noGrp="1"/>
          </p:cNvSpPr>
          <p:nvPr>
            <p:ph type="ftr" idx="117"/>
          </p:nvPr>
        </p:nvSpPr>
        <p:spPr/>
        <p:txBody>
          <a:bodyPr/>
          <a:p>
            <a:r>
              <a:t>Footer</a:t>
            </a:r>
          </a:p>
        </p:txBody>
      </p:sp>
      <p:sp>
        <p:nvSpPr>
          <p:cNvPr id="3" name="PlaceHolder 2"/>
          <p:cNvSpPr>
            <a:spLocks noGrp="1"/>
          </p:cNvSpPr>
          <p:nvPr>
            <p:ph type="sldNum" idx="118"/>
          </p:nvPr>
        </p:nvSpPr>
        <p:spPr/>
        <p:txBody>
          <a:bodyPr/>
          <a:p>
            <a:fld id="{8C45EAF6-6D2B-4567-A0A4-9F6872E97210}" type="slidenum">
              <a:t>&lt;#&gt;</a:t>
            </a:fld>
          </a:p>
        </p:txBody>
      </p:sp>
      <p:sp>
        <p:nvSpPr>
          <p:cNvPr id="4" name="PlaceHolder 3"/>
          <p:cNvSpPr>
            <a:spLocks noGrp="1"/>
          </p:cNvSpPr>
          <p:nvPr>
            <p:ph type="dt" idx="119"/>
          </p:nvPr>
        </p:nvSpPr>
        <p:spPr/>
        <p:txBody>
          <a:bodyPr/>
          <a:p>
            <a:r>
              <a:rPr lang="en-GB"/>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
    <p:spTree>
      <p:nvGrpSpPr>
        <p:cNvPr id="1" name=""/>
        <p:cNvGrpSpPr/>
        <p:nvPr/>
      </p:nvGrpSpPr>
      <p:grpSpPr>
        <a:xfrm>
          <a:off x="0" y="0"/>
          <a:ext cx="0" cy="0"/>
          <a:chOff x="0" y="0"/>
          <a:chExt cx="0" cy="0"/>
        </a:xfrm>
      </p:grpSpPr>
      <p:sp>
        <p:nvSpPr>
          <p:cNvPr id="2" name="PlaceHolder 1"/>
          <p:cNvSpPr>
            <a:spLocks noGrp="1"/>
          </p:cNvSpPr>
          <p:nvPr>
            <p:ph type="ftr" idx="120"/>
          </p:nvPr>
        </p:nvSpPr>
        <p:spPr/>
        <p:txBody>
          <a:bodyPr/>
          <a:p>
            <a:r>
              <a:t>Footer</a:t>
            </a:r>
          </a:p>
        </p:txBody>
      </p:sp>
      <p:sp>
        <p:nvSpPr>
          <p:cNvPr id="3" name="PlaceHolder 2"/>
          <p:cNvSpPr>
            <a:spLocks noGrp="1"/>
          </p:cNvSpPr>
          <p:nvPr>
            <p:ph type="sldNum" idx="121"/>
          </p:nvPr>
        </p:nvSpPr>
        <p:spPr/>
        <p:txBody>
          <a:bodyPr/>
          <a:p>
            <a:fld id="{1D94BA51-F0E6-4B6E-94AC-9EDF725FF595}" type="slidenum">
              <a:t>&lt;#&gt;</a:t>
            </a:fld>
          </a:p>
        </p:txBody>
      </p:sp>
      <p:sp>
        <p:nvSpPr>
          <p:cNvPr id="4" name="PlaceHolder 3"/>
          <p:cNvSpPr>
            <a:spLocks noGrp="1"/>
          </p:cNvSpPr>
          <p:nvPr>
            <p:ph type="dt" idx="122"/>
          </p:nvPr>
        </p:nvSpPr>
        <p:spPr/>
        <p:txBody>
          <a:bodyPr/>
          <a:p>
            <a:r>
              <a:rPr lang="en-GB"/>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
    <p:spTree>
      <p:nvGrpSpPr>
        <p:cNvPr id="1" name=""/>
        <p:cNvGrpSpPr/>
        <p:nvPr/>
      </p:nvGrpSpPr>
      <p:grpSpPr>
        <a:xfrm>
          <a:off x="0" y="0"/>
          <a:ext cx="0" cy="0"/>
          <a:chOff x="0" y="0"/>
          <a:chExt cx="0" cy="0"/>
        </a:xfrm>
      </p:grpSpPr>
      <p:sp>
        <p:nvSpPr>
          <p:cNvPr id="2" name="PlaceHolder 1"/>
          <p:cNvSpPr>
            <a:spLocks noGrp="1"/>
          </p:cNvSpPr>
          <p:nvPr>
            <p:ph type="ftr" idx="123"/>
          </p:nvPr>
        </p:nvSpPr>
        <p:spPr/>
        <p:txBody>
          <a:bodyPr/>
          <a:p>
            <a:r>
              <a:t>Footer</a:t>
            </a:r>
          </a:p>
        </p:txBody>
      </p:sp>
      <p:sp>
        <p:nvSpPr>
          <p:cNvPr id="3" name="PlaceHolder 2"/>
          <p:cNvSpPr>
            <a:spLocks noGrp="1"/>
          </p:cNvSpPr>
          <p:nvPr>
            <p:ph type="sldNum" idx="124"/>
          </p:nvPr>
        </p:nvSpPr>
        <p:spPr/>
        <p:txBody>
          <a:bodyPr/>
          <a:p>
            <a:fld id="{642C36E0-0FEB-405A-931C-D0713BCCFC92}" type="slidenum">
              <a:t>&lt;#&gt;</a:t>
            </a:fld>
          </a:p>
        </p:txBody>
      </p:sp>
      <p:sp>
        <p:nvSpPr>
          <p:cNvPr id="4" name="PlaceHolder 3"/>
          <p:cNvSpPr>
            <a:spLocks noGrp="1"/>
          </p:cNvSpPr>
          <p:nvPr>
            <p:ph type="dt" idx="125"/>
          </p:nvPr>
        </p:nvSpPr>
        <p:spPr/>
        <p:txBody>
          <a:bodyPr/>
          <a:p>
            <a:r>
              <a:rPr lang="en-GB"/>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Quote Slide 3">
    <p:spTree>
      <p:nvGrpSpPr>
        <p:cNvPr id="1" name=""/>
        <p:cNvGrpSpPr/>
        <p:nvPr/>
      </p:nvGrpSpPr>
      <p:grpSpPr>
        <a:xfrm>
          <a:off x="0" y="0"/>
          <a:ext cx="0" cy="0"/>
          <a:chOff x="0" y="0"/>
          <a:chExt cx="0" cy="0"/>
        </a:xfrm>
      </p:grpSpPr>
      <p:sp>
        <p:nvSpPr>
          <p:cNvPr id="2" name="PlaceHolder 1"/>
          <p:cNvSpPr>
            <a:spLocks noGrp="1"/>
          </p:cNvSpPr>
          <p:nvPr>
            <p:ph type="ftr" idx="12"/>
          </p:nvPr>
        </p:nvSpPr>
        <p:spPr/>
        <p:txBody>
          <a:bodyPr/>
          <a:p>
            <a:r>
              <a:t>Footer</a:t>
            </a:r>
          </a:p>
        </p:txBody>
      </p:sp>
      <p:sp>
        <p:nvSpPr>
          <p:cNvPr id="3" name="PlaceHolder 2"/>
          <p:cNvSpPr>
            <a:spLocks noGrp="1"/>
          </p:cNvSpPr>
          <p:nvPr>
            <p:ph type="sldNum" idx="13"/>
          </p:nvPr>
        </p:nvSpPr>
        <p:spPr/>
        <p:txBody>
          <a:bodyPr/>
          <a:p>
            <a:fld id="{4B77667F-DCE3-430F-BA76-D712C24C4267}" type="slidenum">
              <a:t>&lt;#&gt;</a:t>
            </a:fld>
          </a:p>
        </p:txBody>
      </p:sp>
      <p:sp>
        <p:nvSpPr>
          <p:cNvPr id="4" name="PlaceHolder 3"/>
          <p:cNvSpPr>
            <a:spLocks noGrp="1"/>
          </p:cNvSpPr>
          <p:nvPr>
            <p:ph type="dt" idx="14"/>
          </p:nvPr>
        </p:nvSpPr>
        <p:spPr/>
        <p:txBody>
          <a:bodyPr/>
          <a:p>
            <a:r>
              <a:rPr lang="en-GB"/>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1">
    <p:spTree>
      <p:nvGrpSpPr>
        <p:cNvPr id="1" name=""/>
        <p:cNvGrpSpPr/>
        <p:nvPr/>
      </p:nvGrpSpPr>
      <p:grpSpPr>
        <a:xfrm>
          <a:off x="0" y="0"/>
          <a:ext cx="0" cy="0"/>
          <a:chOff x="0" y="0"/>
          <a:chExt cx="0" cy="0"/>
        </a:xfrm>
      </p:grpSpPr>
      <p:sp>
        <p:nvSpPr>
          <p:cNvPr id="5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52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ffffff"/>
              </a:solidFill>
              <a:latin typeface="Arial"/>
            </a:endParaRPr>
          </a:p>
        </p:txBody>
      </p:sp>
      <p:sp>
        <p:nvSpPr>
          <p:cNvPr id="4" name="PlaceHolder 3"/>
          <p:cNvSpPr>
            <a:spLocks noGrp="1"/>
          </p:cNvSpPr>
          <p:nvPr>
            <p:ph type="ftr" idx="127"/>
          </p:nvPr>
        </p:nvSpPr>
        <p:spPr/>
        <p:txBody>
          <a:bodyPr/>
          <a:p>
            <a:r>
              <a:t>Footer</a:t>
            </a:r>
          </a:p>
        </p:txBody>
      </p:sp>
      <p:sp>
        <p:nvSpPr>
          <p:cNvPr id="5" name="PlaceHolder 4"/>
          <p:cNvSpPr>
            <a:spLocks noGrp="1"/>
          </p:cNvSpPr>
          <p:nvPr>
            <p:ph type="dt" idx="126"/>
          </p:nvPr>
        </p:nvSpPr>
        <p:spPr/>
        <p:txBody>
          <a:bodyPr/>
          <a:p>
            <a:r>
              <a:rPr lang="en-GB"/>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2">
    <p:spTree>
      <p:nvGrpSpPr>
        <p:cNvPr id="1" name=""/>
        <p:cNvGrpSpPr/>
        <p:nvPr/>
      </p:nvGrpSpPr>
      <p:grpSpPr>
        <a:xfrm>
          <a:off x="0" y="0"/>
          <a:ext cx="0" cy="0"/>
          <a:chOff x="0" y="0"/>
          <a:chExt cx="0" cy="0"/>
        </a:xfrm>
      </p:grpSpPr>
      <p:sp>
        <p:nvSpPr>
          <p:cNvPr id="2" name="PlaceHolder 1"/>
          <p:cNvSpPr>
            <a:spLocks noGrp="1"/>
          </p:cNvSpPr>
          <p:nvPr>
            <p:ph type="ftr" idx="128"/>
          </p:nvPr>
        </p:nvSpPr>
        <p:spPr/>
        <p:txBody>
          <a:bodyPr/>
          <a:p>
            <a:r>
              <a:t>Footer</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3">
    <p:spTree>
      <p:nvGrpSpPr>
        <p:cNvPr id="1" name=""/>
        <p:cNvGrpSpPr/>
        <p:nvPr/>
      </p:nvGrpSpPr>
      <p:grpSpPr>
        <a:xfrm>
          <a:off x="0" y="0"/>
          <a:ext cx="0" cy="0"/>
          <a:chOff x="0" y="0"/>
          <a:chExt cx="0" cy="0"/>
        </a:xfrm>
      </p:grpSpPr>
      <p:sp>
        <p:nvSpPr>
          <p:cNvPr id="2" name="PlaceHolder 1"/>
          <p:cNvSpPr>
            <a:spLocks noGrp="1"/>
          </p:cNvSpPr>
          <p:nvPr>
            <p:ph type="ftr" idx="129"/>
          </p:nvPr>
        </p:nvSpPr>
        <p:spPr/>
        <p:txBody>
          <a:bodyPr/>
          <a:p>
            <a:r>
              <a:t>Footer</a:t>
            </a:r>
          </a:p>
        </p:txBody>
      </p:sp>
      <p:sp>
        <p:nvSpPr>
          <p:cNvPr id="3" name="PlaceHolder 2"/>
          <p:cNvSpPr>
            <a:spLocks noGrp="1"/>
          </p:cNvSpPr>
          <p:nvPr>
            <p:ph type="sldNum" idx="130"/>
          </p:nvPr>
        </p:nvSpPr>
        <p:spPr/>
        <p:txBody>
          <a:bodyPr/>
          <a:p>
            <a:fld id="{00023BCB-0A14-43C1-81BA-66B1C0E9C9E8}" type="slidenum">
              <a:t>&lt;#&gt;</a:t>
            </a:fld>
          </a:p>
        </p:txBody>
      </p:sp>
      <p:sp>
        <p:nvSpPr>
          <p:cNvPr id="4" name="PlaceHolder 3"/>
          <p:cNvSpPr>
            <a:spLocks noGrp="1"/>
          </p:cNvSpPr>
          <p:nvPr>
            <p:ph type="dt" idx="131"/>
          </p:nvPr>
        </p:nvSpPr>
        <p:spPr/>
        <p:txBody>
          <a:bodyPr/>
          <a:p>
            <a:r>
              <a:rPr lang="en-GB"/>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4">
    <p:spTree>
      <p:nvGrpSpPr>
        <p:cNvPr id="1" name=""/>
        <p:cNvGrpSpPr/>
        <p:nvPr/>
      </p:nvGrpSpPr>
      <p:grpSpPr>
        <a:xfrm>
          <a:off x="0" y="0"/>
          <a:ext cx="0" cy="0"/>
          <a:chOff x="0" y="0"/>
          <a:chExt cx="0" cy="0"/>
        </a:xfrm>
      </p:grpSpPr>
      <p:sp>
        <p:nvSpPr>
          <p:cNvPr id="2" name="PlaceHolder 1"/>
          <p:cNvSpPr>
            <a:spLocks noGrp="1"/>
          </p:cNvSpPr>
          <p:nvPr>
            <p:ph type="ftr" idx="132"/>
          </p:nvPr>
        </p:nvSpPr>
        <p:spPr/>
        <p:txBody>
          <a:bodyPr/>
          <a:p>
            <a:r>
              <a:t>Footer</a:t>
            </a:r>
          </a:p>
        </p:txBody>
      </p:sp>
      <p:sp>
        <p:nvSpPr>
          <p:cNvPr id="3" name="PlaceHolder 2"/>
          <p:cNvSpPr>
            <a:spLocks noGrp="1"/>
          </p:cNvSpPr>
          <p:nvPr>
            <p:ph type="sldNum" idx="133"/>
          </p:nvPr>
        </p:nvSpPr>
        <p:spPr/>
        <p:txBody>
          <a:bodyPr/>
          <a:p>
            <a:fld id="{89778DD7-9057-4390-880C-B44E5780E6CC}" type="slidenum">
              <a:t>&lt;#&gt;</a:t>
            </a:fld>
          </a:p>
        </p:txBody>
      </p:sp>
      <p:sp>
        <p:nvSpPr>
          <p:cNvPr id="4" name="PlaceHolder 3"/>
          <p:cNvSpPr>
            <a:spLocks noGrp="1"/>
          </p:cNvSpPr>
          <p:nvPr>
            <p:ph type="dt" idx="134"/>
          </p:nvPr>
        </p:nvSpPr>
        <p:spPr/>
        <p:txBody>
          <a:bodyPr/>
          <a:p>
            <a:r>
              <a:rPr lang="en-GB"/>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5">
    <p:spTree>
      <p:nvGrpSpPr>
        <p:cNvPr id="1" name=""/>
        <p:cNvGrpSpPr/>
        <p:nvPr/>
      </p:nvGrpSpPr>
      <p:grpSpPr>
        <a:xfrm>
          <a:off x="0" y="0"/>
          <a:ext cx="0" cy="0"/>
          <a:chOff x="0" y="0"/>
          <a:chExt cx="0" cy="0"/>
        </a:xfrm>
      </p:grpSpPr>
      <p:sp>
        <p:nvSpPr>
          <p:cNvPr id="2" name="PlaceHolder 1"/>
          <p:cNvSpPr>
            <a:spLocks noGrp="1"/>
          </p:cNvSpPr>
          <p:nvPr>
            <p:ph type="ftr" idx="135"/>
          </p:nvPr>
        </p:nvSpPr>
        <p:spPr/>
        <p:txBody>
          <a:bodyPr/>
          <a:p>
            <a:r>
              <a:t>Footer</a:t>
            </a:r>
          </a:p>
        </p:txBody>
      </p:sp>
      <p:sp>
        <p:nvSpPr>
          <p:cNvPr id="3" name="PlaceHolder 2"/>
          <p:cNvSpPr>
            <a:spLocks noGrp="1"/>
          </p:cNvSpPr>
          <p:nvPr>
            <p:ph type="sldNum" idx="136"/>
          </p:nvPr>
        </p:nvSpPr>
        <p:spPr/>
        <p:txBody>
          <a:bodyPr/>
          <a:p>
            <a:fld id="{47F84293-90B8-4ED5-9774-2B6382B693F4}" type="slidenum">
              <a:t>&lt;#&gt;</a:t>
            </a:fld>
          </a:p>
        </p:txBody>
      </p:sp>
      <p:sp>
        <p:nvSpPr>
          <p:cNvPr id="4" name="PlaceHolder 3"/>
          <p:cNvSpPr>
            <a:spLocks noGrp="1"/>
          </p:cNvSpPr>
          <p:nvPr>
            <p:ph type="dt" idx="137"/>
          </p:nvPr>
        </p:nvSpPr>
        <p:spPr/>
        <p:txBody>
          <a:bodyPr/>
          <a:p>
            <a:r>
              <a:rPr lang="en-GB"/>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6">
    <p:spTree>
      <p:nvGrpSpPr>
        <p:cNvPr id="1" name=""/>
        <p:cNvGrpSpPr/>
        <p:nvPr/>
      </p:nvGrpSpPr>
      <p:grpSpPr>
        <a:xfrm>
          <a:off x="0" y="0"/>
          <a:ext cx="0" cy="0"/>
          <a:chOff x="0" y="0"/>
          <a:chExt cx="0" cy="0"/>
        </a:xfrm>
      </p:grpSpPr>
      <p:sp>
        <p:nvSpPr>
          <p:cNvPr id="2" name="PlaceHolder 1"/>
          <p:cNvSpPr>
            <a:spLocks noGrp="1"/>
          </p:cNvSpPr>
          <p:nvPr>
            <p:ph type="ftr" idx="138"/>
          </p:nvPr>
        </p:nvSpPr>
        <p:spPr/>
        <p:txBody>
          <a:bodyPr/>
          <a:p>
            <a:r>
              <a:t>Footer</a:t>
            </a:r>
          </a:p>
        </p:txBody>
      </p:sp>
      <p:sp>
        <p:nvSpPr>
          <p:cNvPr id="3" name="PlaceHolder 2"/>
          <p:cNvSpPr>
            <a:spLocks noGrp="1"/>
          </p:cNvSpPr>
          <p:nvPr>
            <p:ph type="sldNum" idx="139"/>
          </p:nvPr>
        </p:nvSpPr>
        <p:spPr/>
        <p:txBody>
          <a:bodyPr/>
          <a:p>
            <a:fld id="{B8E28710-B0E0-44DC-ACD9-409C8BFA5DDA}" type="slidenum">
              <a:t>&lt;#&gt;</a:t>
            </a:fld>
          </a:p>
        </p:txBody>
      </p:sp>
      <p:sp>
        <p:nvSpPr>
          <p:cNvPr id="4" name="PlaceHolder 3"/>
          <p:cNvSpPr>
            <a:spLocks noGrp="1"/>
          </p:cNvSpPr>
          <p:nvPr>
            <p:ph type="dt" idx="140"/>
          </p:nvPr>
        </p:nvSpPr>
        <p:spPr/>
        <p:txBody>
          <a:bodyPr/>
          <a:p>
            <a:r>
              <a:rPr lang="en-GB"/>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7">
    <p:spTree>
      <p:nvGrpSpPr>
        <p:cNvPr id="1" name=""/>
        <p:cNvGrpSpPr/>
        <p:nvPr/>
      </p:nvGrpSpPr>
      <p:grpSpPr>
        <a:xfrm>
          <a:off x="0" y="0"/>
          <a:ext cx="0" cy="0"/>
          <a:chOff x="0" y="0"/>
          <a:chExt cx="0" cy="0"/>
        </a:xfrm>
      </p:grpSpPr>
      <p:sp>
        <p:nvSpPr>
          <p:cNvPr id="2" name="PlaceHolder 1"/>
          <p:cNvSpPr>
            <a:spLocks noGrp="1"/>
          </p:cNvSpPr>
          <p:nvPr>
            <p:ph type="ftr" idx="141"/>
          </p:nvPr>
        </p:nvSpPr>
        <p:spPr/>
        <p:txBody>
          <a:bodyPr/>
          <a:p>
            <a:r>
              <a:t>Footer</a:t>
            </a:r>
          </a:p>
        </p:txBody>
      </p:sp>
      <p:sp>
        <p:nvSpPr>
          <p:cNvPr id="3" name="PlaceHolder 2"/>
          <p:cNvSpPr>
            <a:spLocks noGrp="1"/>
          </p:cNvSpPr>
          <p:nvPr>
            <p:ph type="sldNum" idx="142"/>
          </p:nvPr>
        </p:nvSpPr>
        <p:spPr/>
        <p:txBody>
          <a:bodyPr/>
          <a:p>
            <a:fld id="{1510C956-2D42-415D-A766-015EE008F153}" type="slidenum">
              <a:t>&lt;#&gt;</a:t>
            </a:fld>
          </a:p>
        </p:txBody>
      </p:sp>
      <p:sp>
        <p:nvSpPr>
          <p:cNvPr id="4" name="PlaceHolder 3"/>
          <p:cNvSpPr>
            <a:spLocks noGrp="1"/>
          </p:cNvSpPr>
          <p:nvPr>
            <p:ph type="dt" idx="143"/>
          </p:nvPr>
        </p:nvSpPr>
        <p:spPr/>
        <p:txBody>
          <a:bodyPr/>
          <a:p>
            <a:r>
              <a:rPr lang="en-GB"/>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8">
    <p:spTree>
      <p:nvGrpSpPr>
        <p:cNvPr id="1" name=""/>
        <p:cNvGrpSpPr/>
        <p:nvPr/>
      </p:nvGrpSpPr>
      <p:grpSpPr>
        <a:xfrm>
          <a:off x="0" y="0"/>
          <a:ext cx="0" cy="0"/>
          <a:chOff x="0" y="0"/>
          <a:chExt cx="0" cy="0"/>
        </a:xfrm>
      </p:grpSpPr>
      <p:sp>
        <p:nvSpPr>
          <p:cNvPr id="2" name="PlaceHolder 1"/>
          <p:cNvSpPr>
            <a:spLocks noGrp="1"/>
          </p:cNvSpPr>
          <p:nvPr>
            <p:ph type="ftr" idx="144"/>
          </p:nvPr>
        </p:nvSpPr>
        <p:spPr/>
        <p:txBody>
          <a:bodyPr/>
          <a:p>
            <a:r>
              <a:t>Footer</a:t>
            </a:r>
          </a:p>
        </p:txBody>
      </p:sp>
      <p:sp>
        <p:nvSpPr>
          <p:cNvPr id="3" name="PlaceHolder 2"/>
          <p:cNvSpPr>
            <a:spLocks noGrp="1"/>
          </p:cNvSpPr>
          <p:nvPr>
            <p:ph type="sldNum" idx="145"/>
          </p:nvPr>
        </p:nvSpPr>
        <p:spPr/>
        <p:txBody>
          <a:bodyPr/>
          <a:p>
            <a:fld id="{C9001842-621A-442B-96EC-81709C6BF5AA}" type="slidenum">
              <a:t>&lt;#&gt;</a:t>
            </a:fld>
          </a:p>
        </p:txBody>
      </p:sp>
      <p:sp>
        <p:nvSpPr>
          <p:cNvPr id="4" name="PlaceHolder 3"/>
          <p:cNvSpPr>
            <a:spLocks noGrp="1"/>
          </p:cNvSpPr>
          <p:nvPr>
            <p:ph type="dt" idx="146"/>
          </p:nvPr>
        </p:nvSpPr>
        <p:spPr/>
        <p:txBody>
          <a:bodyPr/>
          <a:p>
            <a:r>
              <a:rPr lang="en-GB"/>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9">
    <p:spTree>
      <p:nvGrpSpPr>
        <p:cNvPr id="1" name=""/>
        <p:cNvGrpSpPr/>
        <p:nvPr/>
      </p:nvGrpSpPr>
      <p:grpSpPr>
        <a:xfrm>
          <a:off x="0" y="0"/>
          <a:ext cx="0" cy="0"/>
          <a:chOff x="0" y="0"/>
          <a:chExt cx="0" cy="0"/>
        </a:xfrm>
      </p:grpSpPr>
      <p:sp>
        <p:nvSpPr>
          <p:cNvPr id="2" name="PlaceHolder 1"/>
          <p:cNvSpPr>
            <a:spLocks noGrp="1"/>
          </p:cNvSpPr>
          <p:nvPr>
            <p:ph type="ftr" idx="147"/>
          </p:nvPr>
        </p:nvSpPr>
        <p:spPr/>
        <p:txBody>
          <a:bodyPr/>
          <a:p>
            <a:r>
              <a:t>Footer</a:t>
            </a:r>
          </a:p>
        </p:txBody>
      </p:sp>
      <p:sp>
        <p:nvSpPr>
          <p:cNvPr id="3" name="PlaceHolder 2"/>
          <p:cNvSpPr>
            <a:spLocks noGrp="1"/>
          </p:cNvSpPr>
          <p:nvPr>
            <p:ph type="sldNum" idx="148"/>
          </p:nvPr>
        </p:nvSpPr>
        <p:spPr/>
        <p:txBody>
          <a:bodyPr/>
          <a:p>
            <a:fld id="{503FAE4E-D8DA-47C7-9EDA-8824663525A5}" type="slidenum">
              <a:t>&lt;#&gt;</a:t>
            </a:fld>
          </a:p>
        </p:txBody>
      </p:sp>
      <p:sp>
        <p:nvSpPr>
          <p:cNvPr id="4" name="PlaceHolder 3"/>
          <p:cNvSpPr>
            <a:spLocks noGrp="1"/>
          </p:cNvSpPr>
          <p:nvPr>
            <p:ph type="dt" idx="149"/>
          </p:nvPr>
        </p:nvSpPr>
        <p:spPr/>
        <p:txBody>
          <a:bodyPr/>
          <a:p>
            <a:r>
              <a:rPr lang="en-GB"/>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0">
    <p:spTree>
      <p:nvGrpSpPr>
        <p:cNvPr id="1" name=""/>
        <p:cNvGrpSpPr/>
        <p:nvPr/>
      </p:nvGrpSpPr>
      <p:grpSpPr>
        <a:xfrm>
          <a:off x="0" y="0"/>
          <a:ext cx="0" cy="0"/>
          <a:chOff x="0" y="0"/>
          <a:chExt cx="0" cy="0"/>
        </a:xfrm>
      </p:grpSpPr>
      <p:sp>
        <p:nvSpPr>
          <p:cNvPr id="2" name="PlaceHolder 1"/>
          <p:cNvSpPr>
            <a:spLocks noGrp="1"/>
          </p:cNvSpPr>
          <p:nvPr>
            <p:ph type="ftr" idx="150"/>
          </p:nvPr>
        </p:nvSpPr>
        <p:spPr/>
        <p:txBody>
          <a:bodyPr/>
          <a:p>
            <a:r>
              <a:t>Footer</a:t>
            </a:r>
          </a:p>
        </p:txBody>
      </p:sp>
      <p:sp>
        <p:nvSpPr>
          <p:cNvPr id="3" name="PlaceHolder 2"/>
          <p:cNvSpPr>
            <a:spLocks noGrp="1"/>
          </p:cNvSpPr>
          <p:nvPr>
            <p:ph type="sldNum" idx="151"/>
          </p:nvPr>
        </p:nvSpPr>
        <p:spPr/>
        <p:txBody>
          <a:bodyPr/>
          <a:p>
            <a:fld id="{1E40D4E5-FC88-489E-994B-D240AA1F9CF4}" type="slidenum">
              <a:t>&lt;#&gt;</a:t>
            </a:fld>
          </a:p>
        </p:txBody>
      </p:sp>
      <p:sp>
        <p:nvSpPr>
          <p:cNvPr id="4" name="PlaceHolder 3"/>
          <p:cNvSpPr>
            <a:spLocks noGrp="1"/>
          </p:cNvSpPr>
          <p:nvPr>
            <p:ph type="dt" idx="152"/>
          </p:nvPr>
        </p:nvSpPr>
        <p:spPr/>
        <p:txBody>
          <a:bodyPr/>
          <a:p>
            <a:r>
              <a:rPr lang="en-GB"/>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ultiple Quotes Slide">
    <p:spTree>
      <p:nvGrpSpPr>
        <p:cNvPr id="1" name=""/>
        <p:cNvGrpSpPr/>
        <p:nvPr/>
      </p:nvGrpSpPr>
      <p:grpSpPr>
        <a:xfrm>
          <a:off x="0" y="0"/>
          <a:ext cx="0" cy="0"/>
          <a:chOff x="0" y="0"/>
          <a:chExt cx="0" cy="0"/>
        </a:xfrm>
      </p:grpSpPr>
      <p:sp>
        <p:nvSpPr>
          <p:cNvPr id="2" name="PlaceHolder 1"/>
          <p:cNvSpPr>
            <a:spLocks noGrp="1"/>
          </p:cNvSpPr>
          <p:nvPr>
            <p:ph type="ftr" idx="15"/>
          </p:nvPr>
        </p:nvSpPr>
        <p:spPr/>
        <p:txBody>
          <a:bodyPr/>
          <a:p>
            <a:r>
              <a:t>Footer</a:t>
            </a:r>
          </a:p>
        </p:txBody>
      </p:sp>
      <p:sp>
        <p:nvSpPr>
          <p:cNvPr id="3" name="PlaceHolder 2"/>
          <p:cNvSpPr>
            <a:spLocks noGrp="1"/>
          </p:cNvSpPr>
          <p:nvPr>
            <p:ph type="sldNum" idx="16"/>
          </p:nvPr>
        </p:nvSpPr>
        <p:spPr/>
        <p:txBody>
          <a:bodyPr/>
          <a:p>
            <a:fld id="{CCB1043E-3B2F-4C90-A10E-5935FC8E08DA}" type="slidenum">
              <a:t>&lt;#&gt;</a:t>
            </a:fld>
          </a:p>
        </p:txBody>
      </p:sp>
      <p:sp>
        <p:nvSpPr>
          <p:cNvPr id="4" name="PlaceHolder 3"/>
          <p:cNvSpPr>
            <a:spLocks noGrp="1"/>
          </p:cNvSpPr>
          <p:nvPr>
            <p:ph type="dt" idx="17"/>
          </p:nvPr>
        </p:nvSpPr>
        <p:spPr/>
        <p:txBody>
          <a:bodyPr/>
          <a:p>
            <a:r>
              <a:rPr lang="en-GB"/>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1">
    <p:spTree>
      <p:nvGrpSpPr>
        <p:cNvPr id="1" name=""/>
        <p:cNvGrpSpPr/>
        <p:nvPr/>
      </p:nvGrpSpPr>
      <p:grpSpPr>
        <a:xfrm>
          <a:off x="0" y="0"/>
          <a:ext cx="0" cy="0"/>
          <a:chOff x="0" y="0"/>
          <a:chExt cx="0" cy="0"/>
        </a:xfrm>
      </p:grpSpPr>
      <p:sp>
        <p:nvSpPr>
          <p:cNvPr id="2" name="PlaceHolder 1"/>
          <p:cNvSpPr>
            <a:spLocks noGrp="1"/>
          </p:cNvSpPr>
          <p:nvPr>
            <p:ph type="ftr" idx="153"/>
          </p:nvPr>
        </p:nvSpPr>
        <p:spPr/>
        <p:txBody>
          <a:bodyPr/>
          <a:p>
            <a:r>
              <a:t>Footer</a:t>
            </a:r>
          </a:p>
        </p:txBody>
      </p:sp>
      <p:sp>
        <p:nvSpPr>
          <p:cNvPr id="3" name="PlaceHolder 2"/>
          <p:cNvSpPr>
            <a:spLocks noGrp="1"/>
          </p:cNvSpPr>
          <p:nvPr>
            <p:ph type="sldNum" idx="154"/>
          </p:nvPr>
        </p:nvSpPr>
        <p:spPr/>
        <p:txBody>
          <a:bodyPr/>
          <a:p>
            <a:fld id="{2B3AD2D8-28BA-4051-8211-34EC4EAB747F}" type="slidenum">
              <a:t>&lt;#&gt;</a:t>
            </a:fld>
          </a:p>
        </p:txBody>
      </p:sp>
      <p:sp>
        <p:nvSpPr>
          <p:cNvPr id="4" name="PlaceHolder 3"/>
          <p:cNvSpPr>
            <a:spLocks noGrp="1"/>
          </p:cNvSpPr>
          <p:nvPr>
            <p:ph type="dt" idx="155"/>
          </p:nvPr>
        </p:nvSpPr>
        <p:spPr/>
        <p:txBody>
          <a:bodyPr/>
          <a:p>
            <a:r>
              <a:rPr lang="en-GB"/>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22">
    <p:spTree>
      <p:nvGrpSpPr>
        <p:cNvPr id="1" name=""/>
        <p:cNvGrpSpPr/>
        <p:nvPr/>
      </p:nvGrpSpPr>
      <p:grpSpPr>
        <a:xfrm>
          <a:off x="0" y="0"/>
          <a:ext cx="0" cy="0"/>
          <a:chOff x="0" y="0"/>
          <a:chExt cx="0" cy="0"/>
        </a:xfrm>
      </p:grpSpPr>
      <p:sp>
        <p:nvSpPr>
          <p:cNvPr id="6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64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ffffff"/>
              </a:solidFill>
              <a:latin typeface="Arial"/>
            </a:endParaRPr>
          </a:p>
        </p:txBody>
      </p:sp>
      <p:sp>
        <p:nvSpPr>
          <p:cNvPr id="4" name="PlaceHolder 3"/>
          <p:cNvSpPr>
            <a:spLocks noGrp="1"/>
          </p:cNvSpPr>
          <p:nvPr>
            <p:ph type="ftr" idx="157"/>
          </p:nvPr>
        </p:nvSpPr>
        <p:spPr/>
        <p:txBody>
          <a:bodyPr/>
          <a:p>
            <a:r>
              <a:t>Footer</a:t>
            </a:r>
          </a:p>
        </p:txBody>
      </p:sp>
      <p:sp>
        <p:nvSpPr>
          <p:cNvPr id="5" name="PlaceHolder 4"/>
          <p:cNvSpPr>
            <a:spLocks noGrp="1"/>
          </p:cNvSpPr>
          <p:nvPr>
            <p:ph type="dt" idx="156"/>
          </p:nvPr>
        </p:nvSpPr>
        <p:spPr/>
        <p:txBody>
          <a:bodyPr/>
          <a:p>
            <a:r>
              <a:rPr lang="en-GB"/>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3">
    <p:spTree>
      <p:nvGrpSpPr>
        <p:cNvPr id="1" name=""/>
        <p:cNvGrpSpPr/>
        <p:nvPr/>
      </p:nvGrpSpPr>
      <p:grpSpPr>
        <a:xfrm>
          <a:off x="0" y="0"/>
          <a:ext cx="0" cy="0"/>
          <a:chOff x="0" y="0"/>
          <a:chExt cx="0" cy="0"/>
        </a:xfrm>
      </p:grpSpPr>
      <p:sp>
        <p:nvSpPr>
          <p:cNvPr id="2" name="PlaceHolder 1"/>
          <p:cNvSpPr>
            <a:spLocks noGrp="1"/>
          </p:cNvSpPr>
          <p:nvPr>
            <p:ph type="ftr" idx="158"/>
          </p:nvPr>
        </p:nvSpPr>
        <p:spPr/>
        <p:txBody>
          <a:bodyPr/>
          <a:p>
            <a:r>
              <a:t>Footer</a:t>
            </a:r>
          </a:p>
        </p:txBody>
      </p:sp>
      <p:sp>
        <p:nvSpPr>
          <p:cNvPr id="3" name="PlaceHolder 2"/>
          <p:cNvSpPr>
            <a:spLocks noGrp="1"/>
          </p:cNvSpPr>
          <p:nvPr>
            <p:ph type="sldNum" idx="159"/>
          </p:nvPr>
        </p:nvSpPr>
        <p:spPr/>
        <p:txBody>
          <a:bodyPr/>
          <a:p>
            <a:fld id="{E7E06AF5-64DE-4D50-BFF2-7AE3F21ECBF1}" type="slidenum">
              <a:t>&lt;#&gt;</a:t>
            </a:fld>
          </a:p>
        </p:txBody>
      </p:sp>
      <p:sp>
        <p:nvSpPr>
          <p:cNvPr id="4" name="PlaceHolder 3"/>
          <p:cNvSpPr>
            <a:spLocks noGrp="1"/>
          </p:cNvSpPr>
          <p:nvPr>
            <p:ph type="dt" idx="160"/>
          </p:nvPr>
        </p:nvSpPr>
        <p:spPr/>
        <p:txBody>
          <a:bodyPr/>
          <a:p>
            <a:r>
              <a:rPr lang="en-GB"/>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4">
    <p:spTree>
      <p:nvGrpSpPr>
        <p:cNvPr id="1" name=""/>
        <p:cNvGrpSpPr/>
        <p:nvPr/>
      </p:nvGrpSpPr>
      <p:grpSpPr>
        <a:xfrm>
          <a:off x="0" y="0"/>
          <a:ext cx="0" cy="0"/>
          <a:chOff x="0" y="0"/>
          <a:chExt cx="0" cy="0"/>
        </a:xfrm>
      </p:grpSpPr>
      <p:sp>
        <p:nvSpPr>
          <p:cNvPr id="2" name="PlaceHolder 1"/>
          <p:cNvSpPr>
            <a:spLocks noGrp="1"/>
          </p:cNvSpPr>
          <p:nvPr>
            <p:ph type="ftr" idx="161"/>
          </p:nvPr>
        </p:nvSpPr>
        <p:spPr/>
        <p:txBody>
          <a:bodyPr/>
          <a:p>
            <a:r>
              <a:t>Footer</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5">
    <p:spTree>
      <p:nvGrpSpPr>
        <p:cNvPr id="1" name=""/>
        <p:cNvGrpSpPr/>
        <p:nvPr/>
      </p:nvGrpSpPr>
      <p:grpSpPr>
        <a:xfrm>
          <a:off x="0" y="0"/>
          <a:ext cx="0" cy="0"/>
          <a:chOff x="0" y="0"/>
          <a:chExt cx="0" cy="0"/>
        </a:xfrm>
      </p:grpSpPr>
      <p:sp>
        <p:nvSpPr>
          <p:cNvPr id="2" name="PlaceHolder 1"/>
          <p:cNvSpPr>
            <a:spLocks noGrp="1"/>
          </p:cNvSpPr>
          <p:nvPr>
            <p:ph type="ftr" idx="162"/>
          </p:nvPr>
        </p:nvSpPr>
        <p:spPr/>
        <p:txBody>
          <a:bodyPr/>
          <a:p>
            <a:r>
              <a:t>Footer</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6">
    <p:spTree>
      <p:nvGrpSpPr>
        <p:cNvPr id="1" name=""/>
        <p:cNvGrpSpPr/>
        <p:nvPr/>
      </p:nvGrpSpPr>
      <p:grpSpPr>
        <a:xfrm>
          <a:off x="0" y="0"/>
          <a:ext cx="0" cy="0"/>
          <a:chOff x="0" y="0"/>
          <a:chExt cx="0" cy="0"/>
        </a:xfrm>
      </p:grpSpPr>
      <p:sp>
        <p:nvSpPr>
          <p:cNvPr id="2" name="PlaceHolder 1"/>
          <p:cNvSpPr>
            <a:spLocks noGrp="1"/>
          </p:cNvSpPr>
          <p:nvPr>
            <p:ph type="ftr" idx="163"/>
          </p:nvPr>
        </p:nvSpPr>
        <p:spPr/>
        <p:txBody>
          <a:bodyPr/>
          <a:p>
            <a:r>
              <a:t>Footer</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7">
    <p:spTree>
      <p:nvGrpSpPr>
        <p:cNvPr id="1" name=""/>
        <p:cNvGrpSpPr/>
        <p:nvPr/>
      </p:nvGrpSpPr>
      <p:grpSpPr>
        <a:xfrm>
          <a:off x="0" y="0"/>
          <a:ext cx="0" cy="0"/>
          <a:chOff x="0" y="0"/>
          <a:chExt cx="0" cy="0"/>
        </a:xfrm>
      </p:grpSpPr>
      <p:sp>
        <p:nvSpPr>
          <p:cNvPr id="2" name="PlaceHolder 1"/>
          <p:cNvSpPr>
            <a:spLocks noGrp="1"/>
          </p:cNvSpPr>
          <p:nvPr>
            <p:ph type="ftr" idx="164"/>
          </p:nvPr>
        </p:nvSpPr>
        <p:spPr/>
        <p:txBody>
          <a:bodyPr/>
          <a:p>
            <a:r>
              <a:t>Footer</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8">
    <p:spTree>
      <p:nvGrpSpPr>
        <p:cNvPr id="1" name=""/>
        <p:cNvGrpSpPr/>
        <p:nvPr/>
      </p:nvGrpSpPr>
      <p:grpSpPr>
        <a:xfrm>
          <a:off x="0" y="0"/>
          <a:ext cx="0" cy="0"/>
          <a:chOff x="0" y="0"/>
          <a:chExt cx="0" cy="0"/>
        </a:xfrm>
      </p:grpSpPr>
      <p:sp>
        <p:nvSpPr>
          <p:cNvPr id="2" name="PlaceHolder 1"/>
          <p:cNvSpPr>
            <a:spLocks noGrp="1"/>
          </p:cNvSpPr>
          <p:nvPr>
            <p:ph type="ftr" idx="165"/>
          </p:nvPr>
        </p:nvSpPr>
        <p:spPr/>
        <p:txBody>
          <a:bodyPr/>
          <a:p>
            <a:r>
              <a:t>Footer</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9">
    <p:spTree>
      <p:nvGrpSpPr>
        <p:cNvPr id="1" name=""/>
        <p:cNvGrpSpPr/>
        <p:nvPr/>
      </p:nvGrpSpPr>
      <p:grpSpPr>
        <a:xfrm>
          <a:off x="0" y="0"/>
          <a:ext cx="0" cy="0"/>
          <a:chOff x="0" y="0"/>
          <a:chExt cx="0" cy="0"/>
        </a:xfrm>
      </p:grpSpPr>
      <p:sp>
        <p:nvSpPr>
          <p:cNvPr id="2" name="PlaceHolder 1"/>
          <p:cNvSpPr>
            <a:spLocks noGrp="1"/>
          </p:cNvSpPr>
          <p:nvPr>
            <p:ph type="ftr" idx="166"/>
          </p:nvPr>
        </p:nvSpPr>
        <p:spPr/>
        <p:txBody>
          <a:bodyPr/>
          <a:p>
            <a:r>
              <a:t>Footer</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0">
    <p:spTree>
      <p:nvGrpSpPr>
        <p:cNvPr id="1" name=""/>
        <p:cNvGrpSpPr/>
        <p:nvPr/>
      </p:nvGrpSpPr>
      <p:grpSpPr>
        <a:xfrm>
          <a:off x="0" y="0"/>
          <a:ext cx="0" cy="0"/>
          <a:chOff x="0" y="0"/>
          <a:chExt cx="0" cy="0"/>
        </a:xfrm>
      </p:grpSpPr>
      <p:sp>
        <p:nvSpPr>
          <p:cNvPr id="2" name="PlaceHolder 1"/>
          <p:cNvSpPr>
            <a:spLocks noGrp="1"/>
          </p:cNvSpPr>
          <p:nvPr>
            <p:ph type="ftr" idx="167"/>
          </p:nvPr>
        </p:nvSpPr>
        <p:spPr/>
        <p:txBody>
          <a:bodyPr/>
          <a:p>
            <a:r>
              <a:t>Footer</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 Content with long sub-heading">
    <p:spTree>
      <p:nvGrpSpPr>
        <p:cNvPr id="1" name=""/>
        <p:cNvGrpSpPr/>
        <p:nvPr/>
      </p:nvGrpSpPr>
      <p:grpSpPr>
        <a:xfrm>
          <a:off x="0" y="0"/>
          <a:ext cx="0" cy="0"/>
          <a:chOff x="0" y="0"/>
          <a:chExt cx="0" cy="0"/>
        </a:xfrm>
      </p:grpSpPr>
      <p:sp>
        <p:nvSpPr>
          <p:cNvPr id="2" name="PlaceHolder 1"/>
          <p:cNvSpPr>
            <a:spLocks noGrp="1"/>
          </p:cNvSpPr>
          <p:nvPr>
            <p:ph type="ftr" idx="18"/>
          </p:nvPr>
        </p:nvSpPr>
        <p:spPr/>
        <p:txBody>
          <a:bodyPr/>
          <a:p>
            <a:r>
              <a:t>Footer</a:t>
            </a:r>
          </a:p>
        </p:txBody>
      </p:sp>
      <p:sp>
        <p:nvSpPr>
          <p:cNvPr id="3" name="PlaceHolder 2"/>
          <p:cNvSpPr>
            <a:spLocks noGrp="1"/>
          </p:cNvSpPr>
          <p:nvPr>
            <p:ph type="sldNum" idx="19"/>
          </p:nvPr>
        </p:nvSpPr>
        <p:spPr/>
        <p:txBody>
          <a:bodyPr/>
          <a:p>
            <a:fld id="{63A29108-E7FD-4F48-B5E5-9C321FF993B2}" type="slidenum">
              <a:t>&lt;#&gt;</a:t>
            </a:fld>
          </a:p>
        </p:txBody>
      </p:sp>
      <p:sp>
        <p:nvSpPr>
          <p:cNvPr id="4" name="PlaceHolder 3"/>
          <p:cNvSpPr>
            <a:spLocks noGrp="1"/>
          </p:cNvSpPr>
          <p:nvPr>
            <p:ph type="dt" idx="20"/>
          </p:nvPr>
        </p:nvSpPr>
        <p:spPr/>
        <p:txBody>
          <a:bodyPr/>
          <a:p>
            <a:r>
              <a:rPr lang="en-GB"/>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31">
    <p:spTree>
      <p:nvGrpSpPr>
        <p:cNvPr id="1" name=""/>
        <p:cNvGrpSpPr/>
        <p:nvPr/>
      </p:nvGrpSpPr>
      <p:grpSpPr>
        <a:xfrm>
          <a:off x="0" y="0"/>
          <a:ext cx="0" cy="0"/>
          <a:chOff x="0" y="0"/>
          <a:chExt cx="0" cy="0"/>
        </a:xfrm>
      </p:grpSpPr>
      <p:sp>
        <p:nvSpPr>
          <p:cNvPr id="7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72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ffffff"/>
              </a:solidFill>
              <a:latin typeface="Arial"/>
            </a:endParaRPr>
          </a:p>
        </p:txBody>
      </p:sp>
      <p:sp>
        <p:nvSpPr>
          <p:cNvPr id="4" name="PlaceHolder 3"/>
          <p:cNvSpPr>
            <a:spLocks noGrp="1"/>
          </p:cNvSpPr>
          <p:nvPr>
            <p:ph type="ftr" idx="169"/>
          </p:nvPr>
        </p:nvSpPr>
        <p:spPr/>
        <p:txBody>
          <a:bodyPr/>
          <a:p>
            <a:r>
              <a:t>Footer</a:t>
            </a:r>
          </a:p>
        </p:txBody>
      </p:sp>
      <p:sp>
        <p:nvSpPr>
          <p:cNvPr id="5" name="PlaceHolder 4"/>
          <p:cNvSpPr>
            <a:spLocks noGrp="1"/>
          </p:cNvSpPr>
          <p:nvPr>
            <p:ph type="dt" idx="168"/>
          </p:nvPr>
        </p:nvSpPr>
        <p:spPr/>
        <p:txBody>
          <a:bodyPr/>
          <a:p>
            <a:r>
              <a:rPr lang="en-GB"/>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32">
    <p:spTree>
      <p:nvGrpSpPr>
        <p:cNvPr id="1" name=""/>
        <p:cNvGrpSpPr/>
        <p:nvPr/>
      </p:nvGrpSpPr>
      <p:grpSpPr>
        <a:xfrm>
          <a:off x="0" y="0"/>
          <a:ext cx="0" cy="0"/>
          <a:chOff x="0" y="0"/>
          <a:chExt cx="0" cy="0"/>
        </a:xfrm>
      </p:grpSpPr>
      <p:sp>
        <p:nvSpPr>
          <p:cNvPr id="7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73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ftr" idx="171"/>
          </p:nvPr>
        </p:nvSpPr>
        <p:spPr/>
        <p:txBody>
          <a:bodyPr/>
          <a:p>
            <a:r>
              <a:t>Footer</a:t>
            </a:r>
          </a:p>
        </p:txBody>
      </p:sp>
      <p:sp>
        <p:nvSpPr>
          <p:cNvPr id="5" name="PlaceHolder 4"/>
          <p:cNvSpPr>
            <a:spLocks noGrp="1"/>
          </p:cNvSpPr>
          <p:nvPr>
            <p:ph type="dt" idx="170"/>
          </p:nvPr>
        </p:nvSpPr>
        <p:spPr/>
        <p:txBody>
          <a:bodyPr/>
          <a:p>
            <a:r>
              <a:rPr lang="en-GB"/>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3">
    <p:spTree>
      <p:nvGrpSpPr>
        <p:cNvPr id="1" name=""/>
        <p:cNvGrpSpPr/>
        <p:nvPr/>
      </p:nvGrpSpPr>
      <p:grpSpPr>
        <a:xfrm>
          <a:off x="0" y="0"/>
          <a:ext cx="0" cy="0"/>
          <a:chOff x="0" y="0"/>
          <a:chExt cx="0" cy="0"/>
        </a:xfrm>
      </p:grpSpPr>
      <p:sp>
        <p:nvSpPr>
          <p:cNvPr id="2" name="PlaceHolder 1"/>
          <p:cNvSpPr>
            <a:spLocks noGrp="1"/>
          </p:cNvSpPr>
          <p:nvPr>
            <p:ph type="ftr" idx="173"/>
          </p:nvPr>
        </p:nvSpPr>
        <p:spPr/>
        <p:txBody>
          <a:bodyPr/>
          <a:p>
            <a:r>
              <a:t>Footer</a:t>
            </a:r>
          </a:p>
        </p:txBody>
      </p:sp>
      <p:sp>
        <p:nvSpPr>
          <p:cNvPr id="3" name="PlaceHolder 2"/>
          <p:cNvSpPr>
            <a:spLocks noGrp="1"/>
          </p:cNvSpPr>
          <p:nvPr>
            <p:ph type="sldNum" idx="174"/>
          </p:nvPr>
        </p:nvSpPr>
        <p:spPr/>
        <p:txBody>
          <a:bodyPr/>
          <a:p>
            <a:fld id="{DF1C393C-4F6C-40EF-8FF4-C8138493E544}" type="slidenum">
              <a:t>&lt;#&gt;</a:t>
            </a:fld>
          </a:p>
        </p:txBody>
      </p:sp>
      <p:sp>
        <p:nvSpPr>
          <p:cNvPr id="4" name="PlaceHolder 3"/>
          <p:cNvSpPr>
            <a:spLocks noGrp="1"/>
          </p:cNvSpPr>
          <p:nvPr>
            <p:ph type="dt" idx="172"/>
          </p:nvPr>
        </p:nvSpPr>
        <p:spPr/>
        <p:txBody>
          <a:bodyPr/>
          <a:p>
            <a:r>
              <a:rPr lang="en-GB"/>
              <a:t/>
            </a: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4">
    <p:spTree>
      <p:nvGrpSpPr>
        <p:cNvPr id="1" name=""/>
        <p:cNvGrpSpPr/>
        <p:nvPr/>
      </p:nvGrpSpPr>
      <p:grpSpPr>
        <a:xfrm>
          <a:off x="0" y="0"/>
          <a:ext cx="0" cy="0"/>
          <a:chOff x="0" y="0"/>
          <a:chExt cx="0" cy="0"/>
        </a:xfrm>
      </p:grpSpPr>
      <p:sp>
        <p:nvSpPr>
          <p:cNvPr id="2" name="PlaceHolder 1"/>
          <p:cNvSpPr>
            <a:spLocks noGrp="1"/>
          </p:cNvSpPr>
          <p:nvPr>
            <p:ph type="ftr" idx="176"/>
          </p:nvPr>
        </p:nvSpPr>
        <p:spPr/>
        <p:txBody>
          <a:bodyPr/>
          <a:p>
            <a:r>
              <a:t>Footer</a:t>
            </a:r>
          </a:p>
        </p:txBody>
      </p:sp>
      <p:sp>
        <p:nvSpPr>
          <p:cNvPr id="3" name="PlaceHolder 2"/>
          <p:cNvSpPr>
            <a:spLocks noGrp="1"/>
          </p:cNvSpPr>
          <p:nvPr>
            <p:ph type="sldNum" idx="177"/>
          </p:nvPr>
        </p:nvSpPr>
        <p:spPr/>
        <p:txBody>
          <a:bodyPr/>
          <a:p>
            <a:fld id="{512DA4F3-BBE7-4DC6-B365-773194CBCECD}" type="slidenum">
              <a:t>&lt;#&gt;</a:t>
            </a:fld>
          </a:p>
        </p:txBody>
      </p:sp>
      <p:sp>
        <p:nvSpPr>
          <p:cNvPr id="4" name="PlaceHolder 3"/>
          <p:cNvSpPr>
            <a:spLocks noGrp="1"/>
          </p:cNvSpPr>
          <p:nvPr>
            <p:ph type="dt" idx="175"/>
          </p:nvPr>
        </p:nvSpPr>
        <p:spPr/>
        <p:txBody>
          <a:bodyPr/>
          <a:p>
            <a:r>
              <a:rPr lang="en-GB"/>
              <a:t/>
            </a: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5">
    <p:spTree>
      <p:nvGrpSpPr>
        <p:cNvPr id="1" name=""/>
        <p:cNvGrpSpPr/>
        <p:nvPr/>
      </p:nvGrpSpPr>
      <p:grpSpPr>
        <a:xfrm>
          <a:off x="0" y="0"/>
          <a:ext cx="0" cy="0"/>
          <a:chOff x="0" y="0"/>
          <a:chExt cx="0" cy="0"/>
        </a:xfrm>
      </p:grpSpPr>
      <p:sp>
        <p:nvSpPr>
          <p:cNvPr id="2" name="PlaceHolder 1"/>
          <p:cNvSpPr>
            <a:spLocks noGrp="1"/>
          </p:cNvSpPr>
          <p:nvPr>
            <p:ph type="ftr" idx="178"/>
          </p:nvPr>
        </p:nvSpPr>
        <p:spPr/>
        <p:txBody>
          <a:bodyPr/>
          <a:p>
            <a:r>
              <a:t>Footer</a:t>
            </a:r>
          </a:p>
        </p:txBody>
      </p:sp>
      <p:sp>
        <p:nvSpPr>
          <p:cNvPr id="3" name="PlaceHolder 2"/>
          <p:cNvSpPr>
            <a:spLocks noGrp="1"/>
          </p:cNvSpPr>
          <p:nvPr>
            <p:ph type="sldNum" idx="179"/>
          </p:nvPr>
        </p:nvSpPr>
        <p:spPr/>
        <p:txBody>
          <a:bodyPr/>
          <a:p>
            <a:fld id="{3AAF5413-3E52-4572-9D3F-1BC5EC74708E}" type="slidenum">
              <a:t>&lt;#&gt;</a:t>
            </a:fld>
          </a:p>
        </p:txBody>
      </p:sp>
      <p:sp>
        <p:nvSpPr>
          <p:cNvPr id="4" name="PlaceHolder 3"/>
          <p:cNvSpPr>
            <a:spLocks noGrp="1"/>
          </p:cNvSpPr>
          <p:nvPr>
            <p:ph type="dt" idx="180"/>
          </p:nvPr>
        </p:nvSpPr>
        <p:spPr/>
        <p:txBody>
          <a:bodyPr/>
          <a:p>
            <a:r>
              <a:rPr lang="en-GB"/>
              <a:t/>
            </a: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6">
    <p:spTree>
      <p:nvGrpSpPr>
        <p:cNvPr id="1" name=""/>
        <p:cNvGrpSpPr/>
        <p:nvPr/>
      </p:nvGrpSpPr>
      <p:grpSpPr>
        <a:xfrm>
          <a:off x="0" y="0"/>
          <a:ext cx="0" cy="0"/>
          <a:chOff x="0" y="0"/>
          <a:chExt cx="0" cy="0"/>
        </a:xfrm>
      </p:grpSpPr>
      <p:sp>
        <p:nvSpPr>
          <p:cNvPr id="2" name="PlaceHolder 1"/>
          <p:cNvSpPr>
            <a:spLocks noGrp="1"/>
          </p:cNvSpPr>
          <p:nvPr>
            <p:ph type="ftr" idx="181"/>
          </p:nvPr>
        </p:nvSpPr>
        <p:spPr/>
        <p:txBody>
          <a:bodyPr/>
          <a:p>
            <a:r>
              <a:t>Footer</a:t>
            </a:r>
          </a:p>
        </p:txBody>
      </p:sp>
      <p:sp>
        <p:nvSpPr>
          <p:cNvPr id="3" name="PlaceHolder 2"/>
          <p:cNvSpPr>
            <a:spLocks noGrp="1"/>
          </p:cNvSpPr>
          <p:nvPr>
            <p:ph type="sldNum" idx="182"/>
          </p:nvPr>
        </p:nvSpPr>
        <p:spPr/>
        <p:txBody>
          <a:bodyPr/>
          <a:p>
            <a:fld id="{D180EB34-5CB8-42AC-B46D-AFD272A4F5BC}" type="slidenum">
              <a:t>&lt;#&gt;</a:t>
            </a:fld>
          </a:p>
        </p:txBody>
      </p:sp>
      <p:sp>
        <p:nvSpPr>
          <p:cNvPr id="4" name="PlaceHolder 3"/>
          <p:cNvSpPr>
            <a:spLocks noGrp="1"/>
          </p:cNvSpPr>
          <p:nvPr>
            <p:ph type="dt" idx="183"/>
          </p:nvPr>
        </p:nvSpPr>
        <p:spPr/>
        <p:txBody>
          <a:bodyPr/>
          <a:p>
            <a:r>
              <a:rPr lang="en-GB"/>
              <a:t/>
            </a: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37">
    <p:spTree>
      <p:nvGrpSpPr>
        <p:cNvPr id="1" name=""/>
        <p:cNvGrpSpPr/>
        <p:nvPr/>
      </p:nvGrpSpPr>
      <p:grpSpPr>
        <a:xfrm>
          <a:off x="0" y="0"/>
          <a:ext cx="0" cy="0"/>
          <a:chOff x="0" y="0"/>
          <a:chExt cx="0" cy="0"/>
        </a:xfrm>
      </p:grpSpPr>
      <p:sp>
        <p:nvSpPr>
          <p:cNvPr id="7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78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ftr" idx="185"/>
          </p:nvPr>
        </p:nvSpPr>
        <p:spPr/>
        <p:txBody>
          <a:bodyPr/>
          <a:p>
            <a:r>
              <a:t>Footer</a:t>
            </a:r>
          </a:p>
        </p:txBody>
      </p:sp>
      <p:sp>
        <p:nvSpPr>
          <p:cNvPr id="5" name="PlaceHolder 4"/>
          <p:cNvSpPr>
            <a:spLocks noGrp="1"/>
          </p:cNvSpPr>
          <p:nvPr>
            <p:ph type="dt" idx="184"/>
          </p:nvPr>
        </p:nvSpPr>
        <p:spPr/>
        <p:txBody>
          <a:bodyPr/>
          <a:p>
            <a:r>
              <a:rPr lang="en-GB"/>
              <a:t/>
            </a: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8">
    <p:spTree>
      <p:nvGrpSpPr>
        <p:cNvPr id="1" name=""/>
        <p:cNvGrpSpPr/>
        <p:nvPr/>
      </p:nvGrpSpPr>
      <p:grpSpPr>
        <a:xfrm>
          <a:off x="0" y="0"/>
          <a:ext cx="0" cy="0"/>
          <a:chOff x="0" y="0"/>
          <a:chExt cx="0" cy="0"/>
        </a:xfrm>
      </p:grpSpPr>
      <p:sp>
        <p:nvSpPr>
          <p:cNvPr id="2" name="PlaceHolder 1"/>
          <p:cNvSpPr>
            <a:spLocks noGrp="1"/>
          </p:cNvSpPr>
          <p:nvPr>
            <p:ph type="ftr" idx="186"/>
          </p:nvPr>
        </p:nvSpPr>
        <p:spPr/>
        <p:txBody>
          <a:bodyPr/>
          <a:p>
            <a:r>
              <a:t>Footer</a:t>
            </a:r>
          </a:p>
        </p:txBody>
      </p:sp>
      <p:sp>
        <p:nvSpPr>
          <p:cNvPr id="3" name="PlaceHolder 2"/>
          <p:cNvSpPr>
            <a:spLocks noGrp="1"/>
          </p:cNvSpPr>
          <p:nvPr>
            <p:ph type="sldNum" idx="187"/>
          </p:nvPr>
        </p:nvSpPr>
        <p:spPr/>
        <p:txBody>
          <a:bodyPr/>
          <a:p>
            <a:fld id="{CA338C01-1230-4D39-BD2D-8D1573FBD4F0}" type="slidenum">
              <a:t>&lt;#&gt;</a:t>
            </a:fld>
          </a:p>
        </p:txBody>
      </p:sp>
      <p:sp>
        <p:nvSpPr>
          <p:cNvPr id="4" name="PlaceHolder 3"/>
          <p:cNvSpPr>
            <a:spLocks noGrp="1"/>
          </p:cNvSpPr>
          <p:nvPr>
            <p:ph type="dt" idx="188"/>
          </p:nvPr>
        </p:nvSpPr>
        <p:spPr/>
        <p:txBody>
          <a:bodyPr/>
          <a:p>
            <a:r>
              <a:rPr lang="en-GB"/>
              <a:t/>
            </a: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9">
    <p:spTree>
      <p:nvGrpSpPr>
        <p:cNvPr id="1" name=""/>
        <p:cNvGrpSpPr/>
        <p:nvPr/>
      </p:nvGrpSpPr>
      <p:grpSpPr>
        <a:xfrm>
          <a:off x="0" y="0"/>
          <a:ext cx="0" cy="0"/>
          <a:chOff x="0" y="0"/>
          <a:chExt cx="0" cy="0"/>
        </a:xfrm>
      </p:grpSpPr>
      <p:sp>
        <p:nvSpPr>
          <p:cNvPr id="2" name="PlaceHolder 1"/>
          <p:cNvSpPr>
            <a:spLocks noGrp="1"/>
          </p:cNvSpPr>
          <p:nvPr>
            <p:ph type="ftr" idx="190"/>
          </p:nvPr>
        </p:nvSpPr>
        <p:spPr/>
        <p:txBody>
          <a:bodyPr/>
          <a:p>
            <a:r>
              <a:t>Footer</a:t>
            </a:r>
          </a:p>
        </p:txBody>
      </p:sp>
      <p:sp>
        <p:nvSpPr>
          <p:cNvPr id="3" name="PlaceHolder 2"/>
          <p:cNvSpPr>
            <a:spLocks noGrp="1"/>
          </p:cNvSpPr>
          <p:nvPr>
            <p:ph type="sldNum" idx="191"/>
          </p:nvPr>
        </p:nvSpPr>
        <p:spPr/>
        <p:txBody>
          <a:bodyPr/>
          <a:p>
            <a:fld id="{A348DD94-2B0E-4FE8-9FFB-BA7B1E1805EC}" type="slidenum">
              <a:t>&lt;#&gt;</a:t>
            </a:fld>
          </a:p>
        </p:txBody>
      </p:sp>
      <p:sp>
        <p:nvSpPr>
          <p:cNvPr id="4" name="PlaceHolder 3"/>
          <p:cNvSpPr>
            <a:spLocks noGrp="1"/>
          </p:cNvSpPr>
          <p:nvPr>
            <p:ph type="dt" idx="189"/>
          </p:nvPr>
        </p:nvSpPr>
        <p:spPr/>
        <p:txBody>
          <a:bodyPr/>
          <a:p>
            <a:r>
              <a:rPr lang="en-GB"/>
              <a:t/>
            </a: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0">
    <p:spTree>
      <p:nvGrpSpPr>
        <p:cNvPr id="1" name=""/>
        <p:cNvGrpSpPr/>
        <p:nvPr/>
      </p:nvGrpSpPr>
      <p:grpSpPr>
        <a:xfrm>
          <a:off x="0" y="0"/>
          <a:ext cx="0" cy="0"/>
          <a:chOff x="0" y="0"/>
          <a:chExt cx="0" cy="0"/>
        </a:xfrm>
      </p:grpSpPr>
      <p:sp>
        <p:nvSpPr>
          <p:cNvPr id="2" name="PlaceHolder 1"/>
          <p:cNvSpPr>
            <a:spLocks noGrp="1"/>
          </p:cNvSpPr>
          <p:nvPr>
            <p:ph type="ftr" idx="192"/>
          </p:nvPr>
        </p:nvSpPr>
        <p:spPr/>
        <p:txBody>
          <a:bodyPr/>
          <a:p>
            <a:r>
              <a:t>Footer</a:t>
            </a:r>
          </a:p>
        </p:txBody>
      </p:sp>
      <p:sp>
        <p:nvSpPr>
          <p:cNvPr id="3" name="PlaceHolder 2"/>
          <p:cNvSpPr>
            <a:spLocks noGrp="1"/>
          </p:cNvSpPr>
          <p:nvPr>
            <p:ph type="sldNum" idx="193"/>
          </p:nvPr>
        </p:nvSpPr>
        <p:spPr/>
        <p:txBody>
          <a:bodyPr/>
          <a:p>
            <a:fld id="{3349B783-D159-4910-8EF9-4711EA4D1C0D}" type="slidenum">
              <a:t>&lt;#&gt;</a:t>
            </a:fld>
          </a:p>
        </p:txBody>
      </p:sp>
      <p:sp>
        <p:nvSpPr>
          <p:cNvPr id="4" name="PlaceHolder 3"/>
          <p:cNvSpPr>
            <a:spLocks noGrp="1"/>
          </p:cNvSpPr>
          <p:nvPr>
            <p:ph type="dt" idx="194"/>
          </p:nvPr>
        </p:nvSpPr>
        <p:spPr/>
        <p:txBody>
          <a:bodyPr/>
          <a:p>
            <a:r>
              <a:rPr lang="en-GB"/>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6 Images and Text">
    <p:spTree>
      <p:nvGrpSpPr>
        <p:cNvPr id="1" name=""/>
        <p:cNvGrpSpPr/>
        <p:nvPr/>
      </p:nvGrpSpPr>
      <p:grpSpPr>
        <a:xfrm>
          <a:off x="0" y="0"/>
          <a:ext cx="0" cy="0"/>
          <a:chOff x="0" y="0"/>
          <a:chExt cx="0" cy="0"/>
        </a:xfrm>
      </p:grpSpPr>
      <p:sp>
        <p:nvSpPr>
          <p:cNvPr id="2" name="PlaceHolder 1"/>
          <p:cNvSpPr>
            <a:spLocks noGrp="1"/>
          </p:cNvSpPr>
          <p:nvPr>
            <p:ph type="ftr" idx="21"/>
          </p:nvPr>
        </p:nvSpPr>
        <p:spPr/>
        <p:txBody>
          <a:bodyPr/>
          <a:p>
            <a:r>
              <a:t>Footer</a:t>
            </a:r>
          </a:p>
        </p:txBody>
      </p:sp>
      <p:sp>
        <p:nvSpPr>
          <p:cNvPr id="3" name="PlaceHolder 2"/>
          <p:cNvSpPr>
            <a:spLocks noGrp="1"/>
          </p:cNvSpPr>
          <p:nvPr>
            <p:ph type="sldNum" idx="22"/>
          </p:nvPr>
        </p:nvSpPr>
        <p:spPr/>
        <p:txBody>
          <a:bodyPr/>
          <a:p>
            <a:fld id="{3364C27B-2F8E-43C1-A606-44382D52F313}" type="slidenum">
              <a:t>&lt;#&gt;</a:t>
            </a:fld>
          </a:p>
        </p:txBody>
      </p:sp>
      <p:sp>
        <p:nvSpPr>
          <p:cNvPr id="4" name="PlaceHolder 3"/>
          <p:cNvSpPr>
            <a:spLocks noGrp="1"/>
          </p:cNvSpPr>
          <p:nvPr>
            <p:ph type="dt" idx="23"/>
          </p:nvPr>
        </p:nvSpPr>
        <p:spPr/>
        <p:txBody>
          <a:bodyPr/>
          <a:p>
            <a:r>
              <a:rPr lang="en-GB"/>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1">
    <p:spTree>
      <p:nvGrpSpPr>
        <p:cNvPr id="1" name=""/>
        <p:cNvGrpSpPr/>
        <p:nvPr/>
      </p:nvGrpSpPr>
      <p:grpSpPr>
        <a:xfrm>
          <a:off x="0" y="0"/>
          <a:ext cx="0" cy="0"/>
          <a:chOff x="0" y="0"/>
          <a:chExt cx="0" cy="0"/>
        </a:xfrm>
      </p:grpSpPr>
      <p:sp>
        <p:nvSpPr>
          <p:cNvPr id="2" name="PlaceHolder 1"/>
          <p:cNvSpPr>
            <a:spLocks noGrp="1"/>
          </p:cNvSpPr>
          <p:nvPr>
            <p:ph type="ftr" idx="195"/>
          </p:nvPr>
        </p:nvSpPr>
        <p:spPr/>
        <p:txBody>
          <a:bodyPr/>
          <a:p>
            <a:r>
              <a:t>Footer</a:t>
            </a:r>
          </a:p>
        </p:txBody>
      </p:sp>
      <p:sp>
        <p:nvSpPr>
          <p:cNvPr id="3" name="PlaceHolder 2"/>
          <p:cNvSpPr>
            <a:spLocks noGrp="1"/>
          </p:cNvSpPr>
          <p:nvPr>
            <p:ph type="sldNum" idx="196"/>
          </p:nvPr>
        </p:nvSpPr>
        <p:spPr/>
        <p:txBody>
          <a:bodyPr/>
          <a:p>
            <a:fld id="{8FC26932-9A09-4036-A2E4-36858FB78DD0}" type="slidenum">
              <a:t>&lt;#&gt;</a:t>
            </a:fld>
          </a:p>
        </p:txBody>
      </p:sp>
      <p:sp>
        <p:nvSpPr>
          <p:cNvPr id="4" name="PlaceHolder 3"/>
          <p:cNvSpPr>
            <a:spLocks noGrp="1"/>
          </p:cNvSpPr>
          <p:nvPr>
            <p:ph type="dt" idx="197"/>
          </p:nvPr>
        </p:nvSpPr>
        <p:spPr/>
        <p:txBody>
          <a:bodyPr/>
          <a:p>
            <a:r>
              <a:rPr lang="en-GB"/>
              <a:t/>
            </a: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2">
    <p:spTree>
      <p:nvGrpSpPr>
        <p:cNvPr id="1" name=""/>
        <p:cNvGrpSpPr/>
        <p:nvPr/>
      </p:nvGrpSpPr>
      <p:grpSpPr>
        <a:xfrm>
          <a:off x="0" y="0"/>
          <a:ext cx="0" cy="0"/>
          <a:chOff x="0" y="0"/>
          <a:chExt cx="0" cy="0"/>
        </a:xfrm>
      </p:grpSpPr>
      <p:sp>
        <p:nvSpPr>
          <p:cNvPr id="2" name="PlaceHolder 1"/>
          <p:cNvSpPr>
            <a:spLocks noGrp="1"/>
          </p:cNvSpPr>
          <p:nvPr>
            <p:ph type="ftr" idx="198"/>
          </p:nvPr>
        </p:nvSpPr>
        <p:spPr/>
        <p:txBody>
          <a:bodyPr/>
          <a:p>
            <a:r>
              <a:t>Footer</a:t>
            </a:r>
          </a:p>
        </p:txBody>
      </p:sp>
      <p:sp>
        <p:nvSpPr>
          <p:cNvPr id="3" name="PlaceHolder 2"/>
          <p:cNvSpPr>
            <a:spLocks noGrp="1"/>
          </p:cNvSpPr>
          <p:nvPr>
            <p:ph type="sldNum" idx="199"/>
          </p:nvPr>
        </p:nvSpPr>
        <p:spPr/>
        <p:txBody>
          <a:bodyPr/>
          <a:p>
            <a:fld id="{9F9566CC-5CDD-4B4B-A08C-A8A246744BDB}" type="slidenum">
              <a:t>&lt;#&gt;</a:t>
            </a:fld>
          </a:p>
        </p:txBody>
      </p:sp>
      <p:sp>
        <p:nvSpPr>
          <p:cNvPr id="4" name="PlaceHolder 3"/>
          <p:cNvSpPr>
            <a:spLocks noGrp="1"/>
          </p:cNvSpPr>
          <p:nvPr>
            <p:ph type="dt" idx="200"/>
          </p:nvPr>
        </p:nvSpPr>
        <p:spPr/>
        <p:txBody>
          <a:bodyPr/>
          <a:p>
            <a:r>
              <a:rPr lang="en-GB"/>
              <a:t/>
            </a: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3">
    <p:spTree>
      <p:nvGrpSpPr>
        <p:cNvPr id="1" name=""/>
        <p:cNvGrpSpPr/>
        <p:nvPr/>
      </p:nvGrpSpPr>
      <p:grpSpPr>
        <a:xfrm>
          <a:off x="0" y="0"/>
          <a:ext cx="0" cy="0"/>
          <a:chOff x="0" y="0"/>
          <a:chExt cx="0" cy="0"/>
        </a:xfrm>
      </p:grpSpPr>
      <p:sp>
        <p:nvSpPr>
          <p:cNvPr id="2" name="PlaceHolder 1"/>
          <p:cNvSpPr>
            <a:spLocks noGrp="1"/>
          </p:cNvSpPr>
          <p:nvPr>
            <p:ph type="ftr" idx="201"/>
          </p:nvPr>
        </p:nvSpPr>
        <p:spPr/>
        <p:txBody>
          <a:bodyPr/>
          <a:p>
            <a:r>
              <a:t>Footer</a:t>
            </a:r>
          </a:p>
        </p:txBody>
      </p:sp>
      <p:sp>
        <p:nvSpPr>
          <p:cNvPr id="3" name="PlaceHolder 2"/>
          <p:cNvSpPr>
            <a:spLocks noGrp="1"/>
          </p:cNvSpPr>
          <p:nvPr>
            <p:ph type="sldNum" idx="202"/>
          </p:nvPr>
        </p:nvSpPr>
        <p:spPr/>
        <p:txBody>
          <a:bodyPr/>
          <a:p>
            <a:fld id="{79C9BE8D-4DDF-459A-A69E-B79095FA00B5}" type="slidenum">
              <a:t>&lt;#&gt;</a:t>
            </a:fld>
          </a:p>
        </p:txBody>
      </p:sp>
      <p:sp>
        <p:nvSpPr>
          <p:cNvPr id="4" name="PlaceHolder 3"/>
          <p:cNvSpPr>
            <a:spLocks noGrp="1"/>
          </p:cNvSpPr>
          <p:nvPr>
            <p:ph type="dt" idx="203"/>
          </p:nvPr>
        </p:nvSpPr>
        <p:spPr/>
        <p:txBody>
          <a:bodyPr/>
          <a:p>
            <a:r>
              <a:rPr lang="en-GB"/>
              <a:t/>
            </a: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4">
    <p:spTree>
      <p:nvGrpSpPr>
        <p:cNvPr id="1" name=""/>
        <p:cNvGrpSpPr/>
        <p:nvPr/>
      </p:nvGrpSpPr>
      <p:grpSpPr>
        <a:xfrm>
          <a:off x="0" y="0"/>
          <a:ext cx="0" cy="0"/>
          <a:chOff x="0" y="0"/>
          <a:chExt cx="0" cy="0"/>
        </a:xfrm>
      </p:grpSpPr>
      <p:sp>
        <p:nvSpPr>
          <p:cNvPr id="2" name="PlaceHolder 1"/>
          <p:cNvSpPr>
            <a:spLocks noGrp="1"/>
          </p:cNvSpPr>
          <p:nvPr>
            <p:ph type="ftr" idx="204"/>
          </p:nvPr>
        </p:nvSpPr>
        <p:spPr/>
        <p:txBody>
          <a:bodyPr/>
          <a:p>
            <a:r>
              <a:t>Footer</a:t>
            </a:r>
          </a:p>
        </p:txBody>
      </p:sp>
      <p:sp>
        <p:nvSpPr>
          <p:cNvPr id="3" name="PlaceHolder 2"/>
          <p:cNvSpPr>
            <a:spLocks noGrp="1"/>
          </p:cNvSpPr>
          <p:nvPr>
            <p:ph type="sldNum" idx="205"/>
          </p:nvPr>
        </p:nvSpPr>
        <p:spPr/>
        <p:txBody>
          <a:bodyPr/>
          <a:p>
            <a:fld id="{FA29224D-58F4-470A-B30A-6C50599BE684}" type="slidenum">
              <a:t>&lt;#&gt;</a:t>
            </a:fld>
          </a:p>
        </p:txBody>
      </p:sp>
      <p:sp>
        <p:nvSpPr>
          <p:cNvPr id="4" name="PlaceHolder 3"/>
          <p:cNvSpPr>
            <a:spLocks noGrp="1"/>
          </p:cNvSpPr>
          <p:nvPr>
            <p:ph type="dt" idx="206"/>
          </p:nvPr>
        </p:nvSpPr>
        <p:spPr/>
        <p:txBody>
          <a:bodyPr/>
          <a:p>
            <a:r>
              <a:rPr lang="en-GB"/>
              <a:t/>
            </a: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5">
    <p:spTree>
      <p:nvGrpSpPr>
        <p:cNvPr id="1" name=""/>
        <p:cNvGrpSpPr/>
        <p:nvPr/>
      </p:nvGrpSpPr>
      <p:grpSpPr>
        <a:xfrm>
          <a:off x="0" y="0"/>
          <a:ext cx="0" cy="0"/>
          <a:chOff x="0" y="0"/>
          <a:chExt cx="0" cy="0"/>
        </a:xfrm>
      </p:grpSpPr>
      <p:sp>
        <p:nvSpPr>
          <p:cNvPr id="2" name="PlaceHolder 1"/>
          <p:cNvSpPr>
            <a:spLocks noGrp="1"/>
          </p:cNvSpPr>
          <p:nvPr>
            <p:ph type="ftr" idx="207"/>
          </p:nvPr>
        </p:nvSpPr>
        <p:spPr/>
        <p:txBody>
          <a:bodyPr/>
          <a:p>
            <a:r>
              <a:t>Footer</a:t>
            </a:r>
          </a:p>
        </p:txBody>
      </p:sp>
      <p:sp>
        <p:nvSpPr>
          <p:cNvPr id="3" name="PlaceHolder 2"/>
          <p:cNvSpPr>
            <a:spLocks noGrp="1"/>
          </p:cNvSpPr>
          <p:nvPr>
            <p:ph type="sldNum" idx="208"/>
          </p:nvPr>
        </p:nvSpPr>
        <p:spPr/>
        <p:txBody>
          <a:bodyPr/>
          <a:p>
            <a:fld id="{4D075F06-5AC1-4B9F-B594-F0B4453D73F3}" type="slidenum">
              <a:t>&lt;#&gt;</a:t>
            </a:fld>
          </a:p>
        </p:txBody>
      </p:sp>
      <p:sp>
        <p:nvSpPr>
          <p:cNvPr id="4" name="PlaceHolder 3"/>
          <p:cNvSpPr>
            <a:spLocks noGrp="1"/>
          </p:cNvSpPr>
          <p:nvPr>
            <p:ph type="dt" idx="209"/>
          </p:nvPr>
        </p:nvSpPr>
        <p:spPr/>
        <p:txBody>
          <a:bodyPr/>
          <a:p>
            <a:r>
              <a:rPr lang="en-GB"/>
              <a:t/>
            </a: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6">
    <p:spTree>
      <p:nvGrpSpPr>
        <p:cNvPr id="1" name=""/>
        <p:cNvGrpSpPr/>
        <p:nvPr/>
      </p:nvGrpSpPr>
      <p:grpSpPr>
        <a:xfrm>
          <a:off x="0" y="0"/>
          <a:ext cx="0" cy="0"/>
          <a:chOff x="0" y="0"/>
          <a:chExt cx="0" cy="0"/>
        </a:xfrm>
      </p:grpSpPr>
      <p:sp>
        <p:nvSpPr>
          <p:cNvPr id="2" name="PlaceHolder 1"/>
          <p:cNvSpPr>
            <a:spLocks noGrp="1"/>
          </p:cNvSpPr>
          <p:nvPr>
            <p:ph type="ftr" idx="210"/>
          </p:nvPr>
        </p:nvSpPr>
        <p:spPr/>
        <p:txBody>
          <a:bodyPr/>
          <a:p>
            <a:r>
              <a:t>Footer</a:t>
            </a:r>
          </a:p>
        </p:txBody>
      </p:sp>
      <p:sp>
        <p:nvSpPr>
          <p:cNvPr id="3" name="PlaceHolder 2"/>
          <p:cNvSpPr>
            <a:spLocks noGrp="1"/>
          </p:cNvSpPr>
          <p:nvPr>
            <p:ph type="sldNum" idx="211"/>
          </p:nvPr>
        </p:nvSpPr>
        <p:spPr/>
        <p:txBody>
          <a:bodyPr/>
          <a:p>
            <a:fld id="{69B38C5C-094E-4C4C-B32C-DE3259574230}" type="slidenum">
              <a:t>&lt;#&gt;</a:t>
            </a:fld>
          </a:p>
        </p:txBody>
      </p:sp>
      <p:sp>
        <p:nvSpPr>
          <p:cNvPr id="4" name="PlaceHolder 3"/>
          <p:cNvSpPr>
            <a:spLocks noGrp="1"/>
          </p:cNvSpPr>
          <p:nvPr>
            <p:ph type="dt" idx="212"/>
          </p:nvPr>
        </p:nvSpPr>
        <p:spPr/>
        <p:txBody>
          <a:bodyPr/>
          <a:p>
            <a:r>
              <a:rPr lang="en-GB"/>
              <a:t/>
            </a:r>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7">
    <p:spTree>
      <p:nvGrpSpPr>
        <p:cNvPr id="1" name=""/>
        <p:cNvGrpSpPr/>
        <p:nvPr/>
      </p:nvGrpSpPr>
      <p:grpSpPr>
        <a:xfrm>
          <a:off x="0" y="0"/>
          <a:ext cx="0" cy="0"/>
          <a:chOff x="0" y="0"/>
          <a:chExt cx="0" cy="0"/>
        </a:xfrm>
      </p:grpSpPr>
      <p:sp>
        <p:nvSpPr>
          <p:cNvPr id="2" name="PlaceHolder 1"/>
          <p:cNvSpPr>
            <a:spLocks noGrp="1"/>
          </p:cNvSpPr>
          <p:nvPr>
            <p:ph type="ftr" idx="213"/>
          </p:nvPr>
        </p:nvSpPr>
        <p:spPr/>
        <p:txBody>
          <a:bodyPr/>
          <a:p>
            <a:r>
              <a:t>Footer</a:t>
            </a:r>
          </a:p>
        </p:txBody>
      </p:sp>
      <p:sp>
        <p:nvSpPr>
          <p:cNvPr id="3" name="PlaceHolder 2"/>
          <p:cNvSpPr>
            <a:spLocks noGrp="1"/>
          </p:cNvSpPr>
          <p:nvPr>
            <p:ph type="sldNum" idx="214"/>
          </p:nvPr>
        </p:nvSpPr>
        <p:spPr/>
        <p:txBody>
          <a:bodyPr/>
          <a:p>
            <a:fld id="{353E43D1-FB0A-40CF-9967-3CA2843B1303}" type="slidenum">
              <a:t>&lt;#&gt;</a:t>
            </a:fld>
          </a:p>
        </p:txBody>
      </p:sp>
      <p:sp>
        <p:nvSpPr>
          <p:cNvPr id="4" name="PlaceHolder 3"/>
          <p:cNvSpPr>
            <a:spLocks noGrp="1"/>
          </p:cNvSpPr>
          <p:nvPr>
            <p:ph type="dt" idx="215"/>
          </p:nvPr>
        </p:nvSpPr>
        <p:spPr/>
        <p:txBody>
          <a:bodyPr/>
          <a:p>
            <a:r>
              <a:rPr lang="en-GB"/>
              <a:t/>
            </a: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48">
    <p:spTree>
      <p:nvGrpSpPr>
        <p:cNvPr id="1" name=""/>
        <p:cNvGrpSpPr/>
        <p:nvPr/>
      </p:nvGrpSpPr>
      <p:grpSpPr>
        <a:xfrm>
          <a:off x="0" y="0"/>
          <a:ext cx="0" cy="0"/>
          <a:chOff x="0" y="0"/>
          <a:chExt cx="0" cy="0"/>
        </a:xfrm>
      </p:grpSpPr>
      <p:sp>
        <p:nvSpPr>
          <p:cNvPr id="9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90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ffffff"/>
              </a:solidFill>
              <a:latin typeface="Arial"/>
            </a:endParaRPr>
          </a:p>
        </p:txBody>
      </p:sp>
      <p:sp>
        <p:nvSpPr>
          <p:cNvPr id="4" name="PlaceHolder 3"/>
          <p:cNvSpPr>
            <a:spLocks noGrp="1"/>
          </p:cNvSpPr>
          <p:nvPr>
            <p:ph type="ftr" idx="217"/>
          </p:nvPr>
        </p:nvSpPr>
        <p:spPr/>
        <p:txBody>
          <a:bodyPr/>
          <a:p>
            <a:r>
              <a:t>Footer</a:t>
            </a:r>
          </a:p>
        </p:txBody>
      </p:sp>
      <p:sp>
        <p:nvSpPr>
          <p:cNvPr id="5" name="PlaceHolder 4"/>
          <p:cNvSpPr>
            <a:spLocks noGrp="1"/>
          </p:cNvSpPr>
          <p:nvPr>
            <p:ph type="dt" idx="216"/>
          </p:nvPr>
        </p:nvSpPr>
        <p:spPr/>
        <p:txBody>
          <a:bodyPr/>
          <a:p>
            <a:r>
              <a:rPr lang="en-GB"/>
              <a:t/>
            </a: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9">
    <p:spTree>
      <p:nvGrpSpPr>
        <p:cNvPr id="1" name=""/>
        <p:cNvGrpSpPr/>
        <p:nvPr/>
      </p:nvGrpSpPr>
      <p:grpSpPr>
        <a:xfrm>
          <a:off x="0" y="0"/>
          <a:ext cx="0" cy="0"/>
          <a:chOff x="0" y="0"/>
          <a:chExt cx="0" cy="0"/>
        </a:xfrm>
      </p:grpSpPr>
      <p:sp>
        <p:nvSpPr>
          <p:cNvPr id="2" name="PlaceHolder 1"/>
          <p:cNvSpPr>
            <a:spLocks noGrp="1"/>
          </p:cNvSpPr>
          <p:nvPr>
            <p:ph type="ftr" idx="218"/>
          </p:nvPr>
        </p:nvSpPr>
        <p:spPr/>
        <p:txBody>
          <a:bodyPr/>
          <a:p>
            <a:r>
              <a:t>Footer</a:t>
            </a: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0">
    <p:spTree>
      <p:nvGrpSpPr>
        <p:cNvPr id="1" name=""/>
        <p:cNvGrpSpPr/>
        <p:nvPr/>
      </p:nvGrpSpPr>
      <p:grpSpPr>
        <a:xfrm>
          <a:off x="0" y="0"/>
          <a:ext cx="0" cy="0"/>
          <a:chOff x="0" y="0"/>
          <a:chExt cx="0" cy="0"/>
        </a:xfrm>
      </p:grpSpPr>
      <p:sp>
        <p:nvSpPr>
          <p:cNvPr id="2" name="PlaceHolder 1"/>
          <p:cNvSpPr>
            <a:spLocks noGrp="1"/>
          </p:cNvSpPr>
          <p:nvPr>
            <p:ph type="ftr" idx="219"/>
          </p:nvPr>
        </p:nvSpPr>
        <p:spPr/>
        <p:txBody>
          <a:bodyPr/>
          <a:p>
            <a:r>
              <a:t>Footer</a:t>
            </a:r>
          </a:p>
        </p:txBody>
      </p:sp>
      <p:sp>
        <p:nvSpPr>
          <p:cNvPr id="3" name="PlaceHolder 2"/>
          <p:cNvSpPr>
            <a:spLocks noGrp="1"/>
          </p:cNvSpPr>
          <p:nvPr>
            <p:ph type="sldNum" idx="220"/>
          </p:nvPr>
        </p:nvSpPr>
        <p:spPr/>
        <p:txBody>
          <a:bodyPr/>
          <a:p>
            <a:fld id="{DA3F752C-2B62-4F65-B684-6FD403490068}" type="slidenum">
              <a:t>&lt;#&gt;</a:t>
            </a:fld>
          </a:p>
        </p:txBody>
      </p:sp>
      <p:sp>
        <p:nvSpPr>
          <p:cNvPr id="4" name="PlaceHolder 3"/>
          <p:cNvSpPr>
            <a:spLocks noGrp="1"/>
          </p:cNvSpPr>
          <p:nvPr>
            <p:ph type="dt" idx="221"/>
          </p:nvPr>
        </p:nvSpPr>
        <p:spPr/>
        <p:txBody>
          <a:bodyPr/>
          <a:p>
            <a:r>
              <a:rPr lang="en-GB"/>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 Images and text">
    <p:spTree>
      <p:nvGrpSpPr>
        <p:cNvPr id="1" name=""/>
        <p:cNvGrpSpPr/>
        <p:nvPr/>
      </p:nvGrpSpPr>
      <p:grpSpPr>
        <a:xfrm>
          <a:off x="0" y="0"/>
          <a:ext cx="0" cy="0"/>
          <a:chOff x="0" y="0"/>
          <a:chExt cx="0" cy="0"/>
        </a:xfrm>
      </p:grpSpPr>
      <p:sp>
        <p:nvSpPr>
          <p:cNvPr id="2" name="PlaceHolder 1"/>
          <p:cNvSpPr>
            <a:spLocks noGrp="1"/>
          </p:cNvSpPr>
          <p:nvPr>
            <p:ph type="ftr" idx="24"/>
          </p:nvPr>
        </p:nvSpPr>
        <p:spPr/>
        <p:txBody>
          <a:bodyPr/>
          <a:p>
            <a:r>
              <a:t>Footer</a:t>
            </a:r>
          </a:p>
        </p:txBody>
      </p:sp>
      <p:sp>
        <p:nvSpPr>
          <p:cNvPr id="3" name="PlaceHolder 2"/>
          <p:cNvSpPr>
            <a:spLocks noGrp="1"/>
          </p:cNvSpPr>
          <p:nvPr>
            <p:ph type="sldNum" idx="25"/>
          </p:nvPr>
        </p:nvSpPr>
        <p:spPr/>
        <p:txBody>
          <a:bodyPr/>
          <a:p>
            <a:fld id="{C47ED4B5-D460-4744-BFB5-148823AF6F5F}" type="slidenum">
              <a:t>&lt;#&gt;</a:t>
            </a:fld>
          </a:p>
        </p:txBody>
      </p:sp>
      <p:sp>
        <p:nvSpPr>
          <p:cNvPr id="4" name="PlaceHolder 3"/>
          <p:cNvSpPr>
            <a:spLocks noGrp="1"/>
          </p:cNvSpPr>
          <p:nvPr>
            <p:ph type="dt" idx="26"/>
          </p:nvPr>
        </p:nvSpPr>
        <p:spPr/>
        <p:txBody>
          <a:bodyPr/>
          <a:p>
            <a:r>
              <a:rPr lang="en-GB"/>
              <a:t/>
            </a: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1">
    <p:spTree>
      <p:nvGrpSpPr>
        <p:cNvPr id="1" name=""/>
        <p:cNvGrpSpPr/>
        <p:nvPr/>
      </p:nvGrpSpPr>
      <p:grpSpPr>
        <a:xfrm>
          <a:off x="0" y="0"/>
          <a:ext cx="0" cy="0"/>
          <a:chOff x="0" y="0"/>
          <a:chExt cx="0" cy="0"/>
        </a:xfrm>
      </p:grpSpPr>
      <p:sp>
        <p:nvSpPr>
          <p:cNvPr id="2" name="PlaceHolder 1"/>
          <p:cNvSpPr>
            <a:spLocks noGrp="1"/>
          </p:cNvSpPr>
          <p:nvPr>
            <p:ph type="ftr" idx="222"/>
          </p:nvPr>
        </p:nvSpPr>
        <p:spPr/>
        <p:txBody>
          <a:bodyPr/>
          <a:p>
            <a:r>
              <a:t>Footer</a:t>
            </a:r>
          </a:p>
        </p:txBody>
      </p:sp>
      <p:sp>
        <p:nvSpPr>
          <p:cNvPr id="3" name="PlaceHolder 2"/>
          <p:cNvSpPr>
            <a:spLocks noGrp="1"/>
          </p:cNvSpPr>
          <p:nvPr>
            <p:ph type="sldNum" idx="223"/>
          </p:nvPr>
        </p:nvSpPr>
        <p:spPr/>
        <p:txBody>
          <a:bodyPr/>
          <a:p>
            <a:fld id="{8F61CF7A-DCD7-423D-B0B5-4FE5F70DC926}" type="slidenum">
              <a:t>&lt;#&gt;</a:t>
            </a:fld>
          </a:p>
        </p:txBody>
      </p:sp>
      <p:sp>
        <p:nvSpPr>
          <p:cNvPr id="4" name="PlaceHolder 3"/>
          <p:cNvSpPr>
            <a:spLocks noGrp="1"/>
          </p:cNvSpPr>
          <p:nvPr>
            <p:ph type="dt" idx="224"/>
          </p:nvPr>
        </p:nvSpPr>
        <p:spPr/>
        <p:txBody>
          <a:bodyPr/>
          <a:p>
            <a:r>
              <a:rPr lang="en-GB"/>
              <a:t/>
            </a: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2">
    <p:spTree>
      <p:nvGrpSpPr>
        <p:cNvPr id="1" name=""/>
        <p:cNvGrpSpPr/>
        <p:nvPr/>
      </p:nvGrpSpPr>
      <p:grpSpPr>
        <a:xfrm>
          <a:off x="0" y="0"/>
          <a:ext cx="0" cy="0"/>
          <a:chOff x="0" y="0"/>
          <a:chExt cx="0" cy="0"/>
        </a:xfrm>
      </p:grpSpPr>
      <p:sp>
        <p:nvSpPr>
          <p:cNvPr id="2" name="PlaceHolder 1"/>
          <p:cNvSpPr>
            <a:spLocks noGrp="1"/>
          </p:cNvSpPr>
          <p:nvPr>
            <p:ph type="ftr" idx="225"/>
          </p:nvPr>
        </p:nvSpPr>
        <p:spPr/>
        <p:txBody>
          <a:bodyPr/>
          <a:p>
            <a:r>
              <a:t>Footer</a:t>
            </a:r>
          </a:p>
        </p:txBody>
      </p:sp>
      <p:sp>
        <p:nvSpPr>
          <p:cNvPr id="3" name="PlaceHolder 2"/>
          <p:cNvSpPr>
            <a:spLocks noGrp="1"/>
          </p:cNvSpPr>
          <p:nvPr>
            <p:ph type="sldNum" idx="226"/>
          </p:nvPr>
        </p:nvSpPr>
        <p:spPr/>
        <p:txBody>
          <a:bodyPr/>
          <a:p>
            <a:fld id="{F627ED21-DB7C-4393-8586-4C7B61984D3C}" type="slidenum">
              <a:t>&lt;#&gt;</a:t>
            </a:fld>
          </a:p>
        </p:txBody>
      </p:sp>
      <p:sp>
        <p:nvSpPr>
          <p:cNvPr id="4" name="PlaceHolder 3"/>
          <p:cNvSpPr>
            <a:spLocks noGrp="1"/>
          </p:cNvSpPr>
          <p:nvPr>
            <p:ph type="dt" idx="227"/>
          </p:nvPr>
        </p:nvSpPr>
        <p:spPr/>
        <p:txBody>
          <a:bodyPr/>
          <a:p>
            <a:r>
              <a:rPr lang="en-GB"/>
              <a:t/>
            </a: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3">
    <p:spTree>
      <p:nvGrpSpPr>
        <p:cNvPr id="1" name=""/>
        <p:cNvGrpSpPr/>
        <p:nvPr/>
      </p:nvGrpSpPr>
      <p:grpSpPr>
        <a:xfrm>
          <a:off x="0" y="0"/>
          <a:ext cx="0" cy="0"/>
          <a:chOff x="0" y="0"/>
          <a:chExt cx="0" cy="0"/>
        </a:xfrm>
      </p:grpSpPr>
      <p:sp>
        <p:nvSpPr>
          <p:cNvPr id="2" name="PlaceHolder 1"/>
          <p:cNvSpPr>
            <a:spLocks noGrp="1"/>
          </p:cNvSpPr>
          <p:nvPr>
            <p:ph type="ftr" idx="228"/>
          </p:nvPr>
        </p:nvSpPr>
        <p:spPr/>
        <p:txBody>
          <a:bodyPr/>
          <a:p>
            <a:r>
              <a:t>Footer</a:t>
            </a:r>
          </a:p>
        </p:txBody>
      </p:sp>
      <p:sp>
        <p:nvSpPr>
          <p:cNvPr id="3" name="PlaceHolder 2"/>
          <p:cNvSpPr>
            <a:spLocks noGrp="1"/>
          </p:cNvSpPr>
          <p:nvPr>
            <p:ph type="sldNum" idx="229"/>
          </p:nvPr>
        </p:nvSpPr>
        <p:spPr/>
        <p:txBody>
          <a:bodyPr/>
          <a:p>
            <a:fld id="{AE9E1155-1777-471D-A2B7-9187B6044216}" type="slidenum">
              <a:t>&lt;#&gt;</a:t>
            </a:fld>
          </a:p>
        </p:txBody>
      </p:sp>
      <p:sp>
        <p:nvSpPr>
          <p:cNvPr id="4" name="PlaceHolder 3"/>
          <p:cNvSpPr>
            <a:spLocks noGrp="1"/>
          </p:cNvSpPr>
          <p:nvPr>
            <p:ph type="dt" idx="230"/>
          </p:nvPr>
        </p:nvSpPr>
        <p:spPr/>
        <p:txBody>
          <a:bodyPr/>
          <a:p>
            <a:r>
              <a:rPr lang="en-GB"/>
              <a:t/>
            </a: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4">
    <p:spTree>
      <p:nvGrpSpPr>
        <p:cNvPr id="1" name=""/>
        <p:cNvGrpSpPr/>
        <p:nvPr/>
      </p:nvGrpSpPr>
      <p:grpSpPr>
        <a:xfrm>
          <a:off x="0" y="0"/>
          <a:ext cx="0" cy="0"/>
          <a:chOff x="0" y="0"/>
          <a:chExt cx="0" cy="0"/>
        </a:xfrm>
      </p:grpSpPr>
      <p:sp>
        <p:nvSpPr>
          <p:cNvPr id="2" name="PlaceHolder 1"/>
          <p:cNvSpPr>
            <a:spLocks noGrp="1"/>
          </p:cNvSpPr>
          <p:nvPr>
            <p:ph type="ftr" idx="231"/>
          </p:nvPr>
        </p:nvSpPr>
        <p:spPr/>
        <p:txBody>
          <a:bodyPr/>
          <a:p>
            <a:r>
              <a:t>Footer</a:t>
            </a:r>
          </a:p>
        </p:txBody>
      </p:sp>
      <p:sp>
        <p:nvSpPr>
          <p:cNvPr id="3" name="PlaceHolder 2"/>
          <p:cNvSpPr>
            <a:spLocks noGrp="1"/>
          </p:cNvSpPr>
          <p:nvPr>
            <p:ph type="sldNum" idx="232"/>
          </p:nvPr>
        </p:nvSpPr>
        <p:spPr/>
        <p:txBody>
          <a:bodyPr/>
          <a:p>
            <a:fld id="{4D0B4005-865B-4E92-869E-EB1249BCB6BC}" type="slidenum">
              <a:t>&lt;#&gt;</a:t>
            </a:fld>
          </a:p>
        </p:txBody>
      </p:sp>
      <p:sp>
        <p:nvSpPr>
          <p:cNvPr id="4" name="PlaceHolder 3"/>
          <p:cNvSpPr>
            <a:spLocks noGrp="1"/>
          </p:cNvSpPr>
          <p:nvPr>
            <p:ph type="dt" idx="233"/>
          </p:nvPr>
        </p:nvSpPr>
        <p:spPr/>
        <p:txBody>
          <a:bodyPr/>
          <a:p>
            <a:r>
              <a:rPr lang="en-GB"/>
              <a:t/>
            </a: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5">
    <p:spTree>
      <p:nvGrpSpPr>
        <p:cNvPr id="1" name=""/>
        <p:cNvGrpSpPr/>
        <p:nvPr/>
      </p:nvGrpSpPr>
      <p:grpSpPr>
        <a:xfrm>
          <a:off x="0" y="0"/>
          <a:ext cx="0" cy="0"/>
          <a:chOff x="0" y="0"/>
          <a:chExt cx="0" cy="0"/>
        </a:xfrm>
      </p:grpSpPr>
      <p:sp>
        <p:nvSpPr>
          <p:cNvPr id="2" name="PlaceHolder 1"/>
          <p:cNvSpPr>
            <a:spLocks noGrp="1"/>
          </p:cNvSpPr>
          <p:nvPr>
            <p:ph type="ftr" idx="234"/>
          </p:nvPr>
        </p:nvSpPr>
        <p:spPr/>
        <p:txBody>
          <a:bodyPr/>
          <a:p>
            <a:r>
              <a:t>Footer</a:t>
            </a:r>
          </a:p>
        </p:txBody>
      </p:sp>
      <p:sp>
        <p:nvSpPr>
          <p:cNvPr id="3" name="PlaceHolder 2"/>
          <p:cNvSpPr>
            <a:spLocks noGrp="1"/>
          </p:cNvSpPr>
          <p:nvPr>
            <p:ph type="sldNum" idx="235"/>
          </p:nvPr>
        </p:nvSpPr>
        <p:spPr/>
        <p:txBody>
          <a:bodyPr/>
          <a:p>
            <a:fld id="{5DB27F08-B7EC-437E-8ACB-8700403C23E4}" type="slidenum">
              <a:t>&lt;#&gt;</a:t>
            </a:fld>
          </a:p>
        </p:txBody>
      </p:sp>
      <p:sp>
        <p:nvSpPr>
          <p:cNvPr id="4" name="PlaceHolder 3"/>
          <p:cNvSpPr>
            <a:spLocks noGrp="1"/>
          </p:cNvSpPr>
          <p:nvPr>
            <p:ph type="dt" idx="236"/>
          </p:nvPr>
        </p:nvSpPr>
        <p:spPr/>
        <p:txBody>
          <a:bodyPr/>
          <a:p>
            <a:r>
              <a:rPr lang="en-GB"/>
              <a:t/>
            </a: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6">
    <p:spTree>
      <p:nvGrpSpPr>
        <p:cNvPr id="1" name=""/>
        <p:cNvGrpSpPr/>
        <p:nvPr/>
      </p:nvGrpSpPr>
      <p:grpSpPr>
        <a:xfrm>
          <a:off x="0" y="0"/>
          <a:ext cx="0" cy="0"/>
          <a:chOff x="0" y="0"/>
          <a:chExt cx="0" cy="0"/>
        </a:xfrm>
      </p:grpSpPr>
      <p:sp>
        <p:nvSpPr>
          <p:cNvPr id="2" name="PlaceHolder 1"/>
          <p:cNvSpPr>
            <a:spLocks noGrp="1"/>
          </p:cNvSpPr>
          <p:nvPr>
            <p:ph type="ftr" idx="237"/>
          </p:nvPr>
        </p:nvSpPr>
        <p:spPr/>
        <p:txBody>
          <a:bodyPr/>
          <a:p>
            <a:r>
              <a:t>Footer</a:t>
            </a:r>
          </a:p>
        </p:txBody>
      </p:sp>
      <p:sp>
        <p:nvSpPr>
          <p:cNvPr id="3" name="PlaceHolder 2"/>
          <p:cNvSpPr>
            <a:spLocks noGrp="1"/>
          </p:cNvSpPr>
          <p:nvPr>
            <p:ph type="sldNum" idx="238"/>
          </p:nvPr>
        </p:nvSpPr>
        <p:spPr/>
        <p:txBody>
          <a:bodyPr/>
          <a:p>
            <a:fld id="{2E868623-9743-423D-9740-39993FBBB471}" type="slidenum">
              <a:t>&lt;#&gt;</a:t>
            </a:fld>
          </a:p>
        </p:txBody>
      </p:sp>
      <p:sp>
        <p:nvSpPr>
          <p:cNvPr id="4" name="PlaceHolder 3"/>
          <p:cNvSpPr>
            <a:spLocks noGrp="1"/>
          </p:cNvSpPr>
          <p:nvPr>
            <p:ph type="dt" idx="239"/>
          </p:nvPr>
        </p:nvSpPr>
        <p:spPr/>
        <p:txBody>
          <a:bodyPr/>
          <a:p>
            <a:r>
              <a:rPr lang="en-GB"/>
              <a:t/>
            </a: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7">
    <p:spTree>
      <p:nvGrpSpPr>
        <p:cNvPr id="1" name=""/>
        <p:cNvGrpSpPr/>
        <p:nvPr/>
      </p:nvGrpSpPr>
      <p:grpSpPr>
        <a:xfrm>
          <a:off x="0" y="0"/>
          <a:ext cx="0" cy="0"/>
          <a:chOff x="0" y="0"/>
          <a:chExt cx="0" cy="0"/>
        </a:xfrm>
      </p:grpSpPr>
      <p:sp>
        <p:nvSpPr>
          <p:cNvPr id="2" name="PlaceHolder 1"/>
          <p:cNvSpPr>
            <a:spLocks noGrp="1"/>
          </p:cNvSpPr>
          <p:nvPr>
            <p:ph type="ftr" idx="240"/>
          </p:nvPr>
        </p:nvSpPr>
        <p:spPr/>
        <p:txBody>
          <a:bodyPr/>
          <a:p>
            <a:r>
              <a:t>Footer</a:t>
            </a:r>
          </a:p>
        </p:txBody>
      </p:sp>
      <p:sp>
        <p:nvSpPr>
          <p:cNvPr id="3" name="PlaceHolder 2"/>
          <p:cNvSpPr>
            <a:spLocks noGrp="1"/>
          </p:cNvSpPr>
          <p:nvPr>
            <p:ph type="sldNum" idx="241"/>
          </p:nvPr>
        </p:nvSpPr>
        <p:spPr/>
        <p:txBody>
          <a:bodyPr/>
          <a:p>
            <a:fld id="{AE5F99BB-283E-4BA5-91CD-502CD37A6ECE}" type="slidenum">
              <a:t>&lt;#&gt;</a:t>
            </a:fld>
          </a:p>
        </p:txBody>
      </p:sp>
      <p:sp>
        <p:nvSpPr>
          <p:cNvPr id="4" name="PlaceHolder 3"/>
          <p:cNvSpPr>
            <a:spLocks noGrp="1"/>
          </p:cNvSpPr>
          <p:nvPr>
            <p:ph type="dt" idx="242"/>
          </p:nvPr>
        </p:nvSpPr>
        <p:spPr/>
        <p:txBody>
          <a:bodyPr/>
          <a:p>
            <a:r>
              <a:rPr lang="en-GB"/>
              <a:t/>
            </a: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8">
    <p:spTree>
      <p:nvGrpSpPr>
        <p:cNvPr id="1" name=""/>
        <p:cNvGrpSpPr/>
        <p:nvPr/>
      </p:nvGrpSpPr>
      <p:grpSpPr>
        <a:xfrm>
          <a:off x="0" y="0"/>
          <a:ext cx="0" cy="0"/>
          <a:chOff x="0" y="0"/>
          <a:chExt cx="0" cy="0"/>
        </a:xfrm>
      </p:grpSpPr>
      <p:sp>
        <p:nvSpPr>
          <p:cNvPr id="2" name="PlaceHolder 1"/>
          <p:cNvSpPr>
            <a:spLocks noGrp="1"/>
          </p:cNvSpPr>
          <p:nvPr>
            <p:ph type="ftr" idx="243"/>
          </p:nvPr>
        </p:nvSpPr>
        <p:spPr/>
        <p:txBody>
          <a:bodyPr/>
          <a:p>
            <a:r>
              <a:t>Footer</a:t>
            </a:r>
          </a:p>
        </p:txBody>
      </p:sp>
      <p:sp>
        <p:nvSpPr>
          <p:cNvPr id="3" name="PlaceHolder 2"/>
          <p:cNvSpPr>
            <a:spLocks noGrp="1"/>
          </p:cNvSpPr>
          <p:nvPr>
            <p:ph type="sldNum" idx="244"/>
          </p:nvPr>
        </p:nvSpPr>
        <p:spPr/>
        <p:txBody>
          <a:bodyPr/>
          <a:p>
            <a:fld id="{37AD865E-CA1D-429E-B9BF-292BCB6B4B8F}" type="slidenum">
              <a:t>&lt;#&gt;</a:t>
            </a:fld>
          </a:p>
        </p:txBody>
      </p:sp>
      <p:sp>
        <p:nvSpPr>
          <p:cNvPr id="4" name="PlaceHolder 3"/>
          <p:cNvSpPr>
            <a:spLocks noGrp="1"/>
          </p:cNvSpPr>
          <p:nvPr>
            <p:ph type="dt" idx="245"/>
          </p:nvPr>
        </p:nvSpPr>
        <p:spPr/>
        <p:txBody>
          <a:bodyPr/>
          <a:p>
            <a:r>
              <a:rPr lang="en-GB"/>
              <a:t/>
            </a:r>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59">
    <p:spTree>
      <p:nvGrpSpPr>
        <p:cNvPr id="1" name=""/>
        <p:cNvGrpSpPr/>
        <p:nvPr/>
      </p:nvGrpSpPr>
      <p:grpSpPr>
        <a:xfrm>
          <a:off x="0" y="0"/>
          <a:ext cx="0" cy="0"/>
          <a:chOff x="0" y="0"/>
          <a:chExt cx="0" cy="0"/>
        </a:xfrm>
      </p:grpSpPr>
      <p:sp>
        <p:nvSpPr>
          <p:cNvPr id="10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Next for HSBC Light"/>
            </a:endParaRPr>
          </a:p>
        </p:txBody>
      </p:sp>
      <p:sp>
        <p:nvSpPr>
          <p:cNvPr id="102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GB" sz="3200" spc="-1" strike="noStrike">
              <a:solidFill>
                <a:srgbClr val="ffffff"/>
              </a:solidFill>
              <a:latin typeface="Arial"/>
            </a:endParaRPr>
          </a:p>
        </p:txBody>
      </p:sp>
      <p:sp>
        <p:nvSpPr>
          <p:cNvPr id="4" name="PlaceHolder 3"/>
          <p:cNvSpPr>
            <a:spLocks noGrp="1"/>
          </p:cNvSpPr>
          <p:nvPr>
            <p:ph type="ftr" idx="247"/>
          </p:nvPr>
        </p:nvSpPr>
        <p:spPr/>
        <p:txBody>
          <a:bodyPr/>
          <a:p>
            <a:r>
              <a:t>Footer</a:t>
            </a:r>
          </a:p>
        </p:txBody>
      </p:sp>
      <p:sp>
        <p:nvSpPr>
          <p:cNvPr id="5" name="PlaceHolder 4"/>
          <p:cNvSpPr>
            <a:spLocks noGrp="1"/>
          </p:cNvSpPr>
          <p:nvPr>
            <p:ph type="dt" idx="246"/>
          </p:nvPr>
        </p:nvSpPr>
        <p:spPr/>
        <p:txBody>
          <a:bodyPr/>
          <a:p>
            <a:r>
              <a:rPr lang="en-GB"/>
              <a:t/>
            </a: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0">
    <p:spTree>
      <p:nvGrpSpPr>
        <p:cNvPr id="1" name=""/>
        <p:cNvGrpSpPr/>
        <p:nvPr/>
      </p:nvGrpSpPr>
      <p:grpSpPr>
        <a:xfrm>
          <a:off x="0" y="0"/>
          <a:ext cx="0" cy="0"/>
          <a:chOff x="0" y="0"/>
          <a:chExt cx="0" cy="0"/>
        </a:xfrm>
      </p:grpSpPr>
      <p:sp>
        <p:nvSpPr>
          <p:cNvPr id="2" name="PlaceHolder 1"/>
          <p:cNvSpPr>
            <a:spLocks noGrp="1"/>
          </p:cNvSpPr>
          <p:nvPr>
            <p:ph type="ftr" idx="248"/>
          </p:nvPr>
        </p:nvSpPr>
        <p:spPr/>
        <p:txBody>
          <a:bodyPr/>
          <a:p>
            <a:r>
              <a:t>Footer</a:t>
            </a:r>
          </a:p>
        </p:txBody>
      </p:sp>
      <p:sp>
        <p:nvSpPr>
          <p:cNvPr id="3" name="PlaceHolder 2"/>
          <p:cNvSpPr>
            <a:spLocks noGrp="1"/>
          </p:cNvSpPr>
          <p:nvPr>
            <p:ph type="sldNum" idx="249"/>
          </p:nvPr>
        </p:nvSpPr>
        <p:spPr/>
        <p:txBody>
          <a:bodyPr/>
          <a:p>
            <a:fld id="{F368D383-26D2-4135-8A0F-BEBD8074C233}" type="slidenum">
              <a:t>&lt;#&gt;</a:t>
            </a:fld>
          </a:p>
        </p:txBody>
      </p:sp>
      <p:sp>
        <p:nvSpPr>
          <p:cNvPr id="4" name="PlaceHolder 3"/>
          <p:cNvSpPr>
            <a:spLocks noGrp="1"/>
          </p:cNvSpPr>
          <p:nvPr>
            <p:ph type="dt" idx="250"/>
          </p:nvPr>
        </p:nvSpPr>
        <p:spPr/>
        <p:txBody>
          <a:bodyPr/>
          <a:p>
            <a:r>
              <a:rPr lang="en-GB"/>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00.xml.rels><?xml version="1.0" encoding="UTF-8"?>
<Relationships xmlns="http://schemas.openxmlformats.org/package/2006/relationships"><Relationship Id="rId1" Type="http://schemas.openxmlformats.org/officeDocument/2006/relationships/theme" Target="../theme/theme100.xml"/><Relationship Id="rId2" Type="http://schemas.openxmlformats.org/officeDocument/2006/relationships/slideLayout" Target="../slideLayouts/slideLayout100.xml"/>
</Relationships>
</file>

<file path=ppt/slideMasters/_rels/slideMaster101.xml.rels><?xml version="1.0" encoding="UTF-8"?>
<Relationships xmlns="http://schemas.openxmlformats.org/package/2006/relationships"><Relationship Id="rId1" Type="http://schemas.openxmlformats.org/officeDocument/2006/relationships/theme" Target="../theme/theme101.xml"/><Relationship Id="rId2" Type="http://schemas.openxmlformats.org/officeDocument/2006/relationships/slideLayout" Target="../slideLayouts/slideLayout101.xml"/>
</Relationships>
</file>

<file path=ppt/slideMasters/_rels/slideMaster102.xml.rels><?xml version="1.0" encoding="UTF-8"?>
<Relationships xmlns="http://schemas.openxmlformats.org/package/2006/relationships"><Relationship Id="rId1" Type="http://schemas.openxmlformats.org/officeDocument/2006/relationships/theme" Target="../theme/theme102.xml"/><Relationship Id="rId2" Type="http://schemas.openxmlformats.org/officeDocument/2006/relationships/slideLayout" Target="../slideLayouts/slideLayout102.xml"/>
</Relationships>
</file>

<file path=ppt/slideMasters/_rels/slideMaster103.xml.rels><?xml version="1.0" encoding="UTF-8"?>
<Relationships xmlns="http://schemas.openxmlformats.org/package/2006/relationships"><Relationship Id="rId1" Type="http://schemas.openxmlformats.org/officeDocument/2006/relationships/theme" Target="../theme/theme103.xml"/><Relationship Id="rId2" Type="http://schemas.openxmlformats.org/officeDocument/2006/relationships/slideLayout" Target="../slideLayouts/slideLayout103.xml"/>
</Relationships>
</file>

<file path=ppt/slideMasters/_rels/slideMaster104.xml.rels><?xml version="1.0" encoding="UTF-8"?>
<Relationships xmlns="http://schemas.openxmlformats.org/package/2006/relationships"><Relationship Id="rId1" Type="http://schemas.openxmlformats.org/officeDocument/2006/relationships/theme" Target="../theme/theme104.xml"/><Relationship Id="rId2" Type="http://schemas.openxmlformats.org/officeDocument/2006/relationships/slideLayout" Target="../slideLayouts/slideLayout104.xml"/>
</Relationships>
</file>

<file path=ppt/slideMasters/_rels/slideMaster105.xml.rels><?xml version="1.0" encoding="UTF-8"?>
<Relationships xmlns="http://schemas.openxmlformats.org/package/2006/relationships"><Relationship Id="rId1" Type="http://schemas.openxmlformats.org/officeDocument/2006/relationships/theme" Target="../theme/theme105.xml"/><Relationship Id="rId2" Type="http://schemas.openxmlformats.org/officeDocument/2006/relationships/image" Target="../media/image4.wmf"/><Relationship Id="rId3" Type="http://schemas.openxmlformats.org/officeDocument/2006/relationships/slideLayout" Target="../slideLayouts/slideLayout105.xml"/>
</Relationships>
</file>

<file path=ppt/slideMasters/_rels/slideMaster106.xml.rels><?xml version="1.0" encoding="UTF-8"?>
<Relationships xmlns="http://schemas.openxmlformats.org/package/2006/relationships"><Relationship Id="rId1" Type="http://schemas.openxmlformats.org/officeDocument/2006/relationships/theme" Target="../theme/theme106.xml"/><Relationship Id="rId2" Type="http://schemas.openxmlformats.org/officeDocument/2006/relationships/image" Target="../media/image4.wmf"/><Relationship Id="rId3" Type="http://schemas.openxmlformats.org/officeDocument/2006/relationships/slideLayout" Target="../slideLayouts/slideLayout106.xml"/>
</Relationships>
</file>

<file path=ppt/slideMasters/_rels/slideMaster107.xml.rels><?xml version="1.0" encoding="UTF-8"?>
<Relationships xmlns="http://schemas.openxmlformats.org/package/2006/relationships"><Relationship Id="rId1" Type="http://schemas.openxmlformats.org/officeDocument/2006/relationships/theme" Target="../theme/theme107.xml"/><Relationship Id="rId2" Type="http://schemas.openxmlformats.org/officeDocument/2006/relationships/image" Target="../media/image9.jpeg"/><Relationship Id="rId3" Type="http://schemas.openxmlformats.org/officeDocument/2006/relationships/image" Target="../media/image7.png"/><Relationship Id="rId4" Type="http://schemas.openxmlformats.org/officeDocument/2006/relationships/slideLayout" Target="../slideLayouts/slideLayout107.xml"/>
</Relationships>
</file>

<file path=ppt/slideMasters/_rels/slideMaster108.xml.rels><?xml version="1.0" encoding="UTF-8"?>
<Relationships xmlns="http://schemas.openxmlformats.org/package/2006/relationships"><Relationship Id="rId1" Type="http://schemas.openxmlformats.org/officeDocument/2006/relationships/theme" Target="../theme/theme108.xml"/><Relationship Id="rId2" Type="http://schemas.openxmlformats.org/officeDocument/2006/relationships/image" Target="../media/image10.jpeg"/><Relationship Id="rId3" Type="http://schemas.openxmlformats.org/officeDocument/2006/relationships/image" Target="../media/image2.png"/><Relationship Id="rId4" Type="http://schemas.openxmlformats.org/officeDocument/2006/relationships/slideLayout" Target="../slideLayouts/slideLayout108.xml"/>
</Relationships>
</file>

<file path=ppt/slideMasters/_rels/slideMaster109.xml.rels><?xml version="1.0" encoding="UTF-8"?>
<Relationships xmlns="http://schemas.openxmlformats.org/package/2006/relationships"><Relationship Id="rId1" Type="http://schemas.openxmlformats.org/officeDocument/2006/relationships/theme" Target="../theme/theme109.xml"/><Relationship Id="rId2" Type="http://schemas.openxmlformats.org/officeDocument/2006/relationships/image" Target="../media/image11.png"/><Relationship Id="rId3" Type="http://schemas.openxmlformats.org/officeDocument/2006/relationships/image" Target="../media/image4.wmf"/><Relationship Id="rId4" Type="http://schemas.openxmlformats.org/officeDocument/2006/relationships/slideLayout" Target="../slideLayouts/slideLayout109.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10.xml.rels><?xml version="1.0" encoding="UTF-8"?>
<Relationships xmlns="http://schemas.openxmlformats.org/package/2006/relationships"><Relationship Id="rId1" Type="http://schemas.openxmlformats.org/officeDocument/2006/relationships/theme" Target="../theme/theme110.xml"/><Relationship Id="rId2" Type="http://schemas.openxmlformats.org/officeDocument/2006/relationships/image" Target="../media/image12.png"/><Relationship Id="rId3" Type="http://schemas.openxmlformats.org/officeDocument/2006/relationships/image" Target="../media/image4.wmf"/><Relationship Id="rId4" Type="http://schemas.openxmlformats.org/officeDocument/2006/relationships/slideLayout" Target="../slideLayouts/slideLayout110.xml"/>
</Relationships>
</file>

<file path=ppt/slideMasters/_rels/slideMaster111.xml.rels><?xml version="1.0" encoding="UTF-8"?>
<Relationships xmlns="http://schemas.openxmlformats.org/package/2006/relationships"><Relationship Id="rId1" Type="http://schemas.openxmlformats.org/officeDocument/2006/relationships/theme" Target="../theme/theme111.xml"/><Relationship Id="rId2" Type="http://schemas.openxmlformats.org/officeDocument/2006/relationships/image" Target="../media/image13.png"/><Relationship Id="rId3" Type="http://schemas.openxmlformats.org/officeDocument/2006/relationships/image" Target="../media/image4.wmf"/><Relationship Id="rId4" Type="http://schemas.openxmlformats.org/officeDocument/2006/relationships/slideLayout" Target="../slideLayouts/slideLayout111.xml"/>
</Relationships>
</file>

<file path=ppt/slideMasters/_rels/slideMaster112.xml.rels><?xml version="1.0" encoding="UTF-8"?>
<Relationships xmlns="http://schemas.openxmlformats.org/package/2006/relationships"><Relationship Id="rId1" Type="http://schemas.openxmlformats.org/officeDocument/2006/relationships/theme" Target="../theme/theme112.xml"/><Relationship Id="rId2" Type="http://schemas.openxmlformats.org/officeDocument/2006/relationships/image" Target="../media/image14.png"/><Relationship Id="rId3" Type="http://schemas.openxmlformats.org/officeDocument/2006/relationships/image" Target="../media/image4.wmf"/><Relationship Id="rId4" Type="http://schemas.openxmlformats.org/officeDocument/2006/relationships/slideLayout" Target="../slideLayouts/slideLayout112.xml"/>
</Relationships>
</file>

<file path=ppt/slideMasters/_rels/slideMaster113.xml.rels><?xml version="1.0" encoding="UTF-8"?>
<Relationships xmlns="http://schemas.openxmlformats.org/package/2006/relationships"><Relationship Id="rId1" Type="http://schemas.openxmlformats.org/officeDocument/2006/relationships/theme" Target="../theme/theme113.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13.xml"/>
</Relationships>
</file>

<file path=ppt/slideMasters/_rels/slideMaster114.xml.rels><?xml version="1.0" encoding="UTF-8"?>
<Relationships xmlns="http://schemas.openxmlformats.org/package/2006/relationships"><Relationship Id="rId1" Type="http://schemas.openxmlformats.org/officeDocument/2006/relationships/theme" Target="../theme/theme114.xml"/><Relationship Id="rId2" Type="http://schemas.openxmlformats.org/officeDocument/2006/relationships/image" Target="../media/image3.png"/><Relationship Id="rId3" Type="http://schemas.openxmlformats.org/officeDocument/2006/relationships/image" Target="../media/image4.wmf"/><Relationship Id="rId4" Type="http://schemas.openxmlformats.org/officeDocument/2006/relationships/slideLayout" Target="../slideLayouts/slideLayout114.xml"/>
</Relationships>
</file>

<file path=ppt/slideMasters/_rels/slideMaster115.xml.rels><?xml version="1.0" encoding="UTF-8"?>
<Relationships xmlns="http://schemas.openxmlformats.org/package/2006/relationships"><Relationship Id="rId1" Type="http://schemas.openxmlformats.org/officeDocument/2006/relationships/theme" Target="../theme/theme115.xml"/><Relationship Id="rId2" Type="http://schemas.openxmlformats.org/officeDocument/2006/relationships/image" Target="../media/image5.jpeg"/><Relationship Id="rId3" Type="http://schemas.openxmlformats.org/officeDocument/2006/relationships/slideLayout" Target="../slideLayouts/slideLayout115.xml"/>
</Relationships>
</file>

<file path=ppt/slideMasters/_rels/slideMaster116.xml.rels><?xml version="1.0" encoding="UTF-8"?>
<Relationships xmlns="http://schemas.openxmlformats.org/package/2006/relationships"><Relationship Id="rId1" Type="http://schemas.openxmlformats.org/officeDocument/2006/relationships/theme" Target="../theme/theme116.xml"/><Relationship Id="rId2" Type="http://schemas.openxmlformats.org/officeDocument/2006/relationships/slideLayout" Target="../slideLayouts/slideLayout116.xml"/>
</Relationships>
</file>

<file path=ppt/slideMasters/_rels/slideMaster117.xml.rels><?xml version="1.0" encoding="UTF-8"?>
<Relationships xmlns="http://schemas.openxmlformats.org/package/2006/relationships"><Relationship Id="rId1" Type="http://schemas.openxmlformats.org/officeDocument/2006/relationships/theme" Target="../theme/theme117.xml"/><Relationship Id="rId2" Type="http://schemas.openxmlformats.org/officeDocument/2006/relationships/slideLayout" Target="../slideLayouts/slideLayout117.xml"/>
</Relationships>
</file>

<file path=ppt/slideMasters/_rels/slideMaster118.xml.rels><?xml version="1.0" encoding="UTF-8"?>
<Relationships xmlns="http://schemas.openxmlformats.org/package/2006/relationships"><Relationship Id="rId1" Type="http://schemas.openxmlformats.org/officeDocument/2006/relationships/theme" Target="../theme/theme118.xml"/><Relationship Id="rId2" Type="http://schemas.openxmlformats.org/officeDocument/2006/relationships/slideLayout" Target="../slideLayouts/slideLayout118.xml"/>
</Relationships>
</file>

<file path=ppt/slideMasters/_rels/slideMaster119.xml.rels><?xml version="1.0" encoding="UTF-8"?>
<Relationships xmlns="http://schemas.openxmlformats.org/package/2006/relationships"><Relationship Id="rId1" Type="http://schemas.openxmlformats.org/officeDocument/2006/relationships/theme" Target="../theme/theme119.xml"/><Relationship Id="rId2" Type="http://schemas.openxmlformats.org/officeDocument/2006/relationships/slideLayout" Target="../slideLayouts/slideLayout119.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2.xml"/>
</Relationships>
</file>

<file path=ppt/slideMasters/_rels/slideMaster120.xml.rels><?xml version="1.0" encoding="UTF-8"?>
<Relationships xmlns="http://schemas.openxmlformats.org/package/2006/relationships"><Relationship Id="rId1" Type="http://schemas.openxmlformats.org/officeDocument/2006/relationships/theme" Target="../theme/theme120.xml"/><Relationship Id="rId2" Type="http://schemas.openxmlformats.org/officeDocument/2006/relationships/slideLayout" Target="../slideLayouts/slideLayout120.xml"/>
</Relationships>
</file>

<file path=ppt/slideMasters/_rels/slideMaster121.xml.rels><?xml version="1.0" encoding="UTF-8"?>
<Relationships xmlns="http://schemas.openxmlformats.org/package/2006/relationships"><Relationship Id="rId1" Type="http://schemas.openxmlformats.org/officeDocument/2006/relationships/theme" Target="../theme/theme121.xml"/><Relationship Id="rId2" Type="http://schemas.openxmlformats.org/officeDocument/2006/relationships/slideLayout" Target="../slideLayouts/slideLayout121.xml"/>
</Relationships>
</file>

<file path=ppt/slideMasters/_rels/slideMaster122.xml.rels><?xml version="1.0" encoding="UTF-8"?>
<Relationships xmlns="http://schemas.openxmlformats.org/package/2006/relationships"><Relationship Id="rId1" Type="http://schemas.openxmlformats.org/officeDocument/2006/relationships/theme" Target="../theme/theme122.xml"/><Relationship Id="rId2" Type="http://schemas.openxmlformats.org/officeDocument/2006/relationships/slideLayout" Target="../slideLayouts/slideLayout122.xml"/>
</Relationships>
</file>

<file path=ppt/slideMasters/_rels/slideMaster123.xml.rels><?xml version="1.0" encoding="UTF-8"?>
<Relationships xmlns="http://schemas.openxmlformats.org/package/2006/relationships"><Relationship Id="rId1" Type="http://schemas.openxmlformats.org/officeDocument/2006/relationships/theme" Target="../theme/theme123.xml"/><Relationship Id="rId2" Type="http://schemas.openxmlformats.org/officeDocument/2006/relationships/slideLayout" Target="../slideLayouts/slideLayout123.xml"/>
</Relationships>
</file>

<file path=ppt/slideMasters/_rels/slideMaster124.xml.rels><?xml version="1.0" encoding="UTF-8"?>
<Relationships xmlns="http://schemas.openxmlformats.org/package/2006/relationships"><Relationship Id="rId1" Type="http://schemas.openxmlformats.org/officeDocument/2006/relationships/theme" Target="../theme/theme124.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24.xml"/>
</Relationships>
</file>

<file path=ppt/slideMasters/_rels/slideMaster125.xml.rels><?xml version="1.0" encoding="UTF-8"?>
<Relationships xmlns="http://schemas.openxmlformats.org/package/2006/relationships"><Relationship Id="rId1" Type="http://schemas.openxmlformats.org/officeDocument/2006/relationships/theme" Target="../theme/theme125.xml"/><Relationship Id="rId2" Type="http://schemas.openxmlformats.org/officeDocument/2006/relationships/slideLayout" Target="../slideLayouts/slideLayout125.xml"/>
</Relationships>
</file>

<file path=ppt/slideMasters/_rels/slideMaster126.xml.rels><?xml version="1.0" encoding="UTF-8"?>
<Relationships xmlns="http://schemas.openxmlformats.org/package/2006/relationships"><Relationship Id="rId1" Type="http://schemas.openxmlformats.org/officeDocument/2006/relationships/theme" Target="../theme/theme126.xml"/><Relationship Id="rId2" Type="http://schemas.openxmlformats.org/officeDocument/2006/relationships/slideLayout" Target="../slideLayouts/slideLayout126.xml"/>
</Relationships>
</file>

<file path=ppt/slideMasters/_rels/slideMaster127.xml.rels><?xml version="1.0" encoding="UTF-8"?>
<Relationships xmlns="http://schemas.openxmlformats.org/package/2006/relationships"><Relationship Id="rId1" Type="http://schemas.openxmlformats.org/officeDocument/2006/relationships/theme" Target="../theme/theme127.xml"/><Relationship Id="rId2" Type="http://schemas.openxmlformats.org/officeDocument/2006/relationships/slideLayout" Target="../slideLayouts/slideLayout127.xml"/>
</Relationships>
</file>

<file path=ppt/slideMasters/_rels/slideMaster128.xml.rels><?xml version="1.0" encoding="UTF-8"?>
<Relationships xmlns="http://schemas.openxmlformats.org/package/2006/relationships"><Relationship Id="rId1" Type="http://schemas.openxmlformats.org/officeDocument/2006/relationships/theme" Target="../theme/theme128.xml"/><Relationship Id="rId2" Type="http://schemas.openxmlformats.org/officeDocument/2006/relationships/slideLayout" Target="../slideLayouts/slideLayout128.xml"/>
</Relationships>
</file>

<file path=ppt/slideMasters/_rels/slideMaster129.xml.rels><?xml version="1.0" encoding="UTF-8"?>
<Relationships xmlns="http://schemas.openxmlformats.org/package/2006/relationships"><Relationship Id="rId1" Type="http://schemas.openxmlformats.org/officeDocument/2006/relationships/theme" Target="../theme/theme129.xml"/><Relationship Id="rId2" Type="http://schemas.openxmlformats.org/officeDocument/2006/relationships/slideLayout" Target="../slideLayouts/slideLayout129.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30.xml.rels><?xml version="1.0" encoding="UTF-8"?>
<Relationships xmlns="http://schemas.openxmlformats.org/package/2006/relationships"><Relationship Id="rId1" Type="http://schemas.openxmlformats.org/officeDocument/2006/relationships/theme" Target="../theme/theme130.xml"/><Relationship Id="rId2" Type="http://schemas.openxmlformats.org/officeDocument/2006/relationships/slideLayout" Target="../slideLayouts/slideLayout130.xml"/>
</Relationships>
</file>

<file path=ppt/slideMasters/_rels/slideMaster131.xml.rels><?xml version="1.0" encoding="UTF-8"?>
<Relationships xmlns="http://schemas.openxmlformats.org/package/2006/relationships"><Relationship Id="rId1" Type="http://schemas.openxmlformats.org/officeDocument/2006/relationships/theme" Target="../theme/theme131.xml"/><Relationship Id="rId2" Type="http://schemas.openxmlformats.org/officeDocument/2006/relationships/slideLayout" Target="../slideLayouts/slideLayout131.xml"/>
</Relationships>
</file>

<file path=ppt/slideMasters/_rels/slideMaster132.xml.rels><?xml version="1.0" encoding="UTF-8"?>
<Relationships xmlns="http://schemas.openxmlformats.org/package/2006/relationships"><Relationship Id="rId1" Type="http://schemas.openxmlformats.org/officeDocument/2006/relationships/theme" Target="../theme/theme132.xml"/><Relationship Id="rId2" Type="http://schemas.openxmlformats.org/officeDocument/2006/relationships/slideLayout" Target="../slideLayouts/slideLayout132.xml"/>
</Relationships>
</file>

<file path=ppt/slideMasters/_rels/slideMaster133.xml.rels><?xml version="1.0" encoding="UTF-8"?>
<Relationships xmlns="http://schemas.openxmlformats.org/package/2006/relationships"><Relationship Id="rId1" Type="http://schemas.openxmlformats.org/officeDocument/2006/relationships/theme" Target="../theme/theme133.xml"/><Relationship Id="rId2" Type="http://schemas.openxmlformats.org/officeDocument/2006/relationships/slideLayout" Target="../slideLayouts/slideLayout133.xml"/>
</Relationships>
</file>

<file path=ppt/slideMasters/_rels/slideMaster134.xml.rels><?xml version="1.0" encoding="UTF-8"?>
<Relationships xmlns="http://schemas.openxmlformats.org/package/2006/relationships"><Relationship Id="rId1" Type="http://schemas.openxmlformats.org/officeDocument/2006/relationships/theme" Target="../theme/theme134.xml"/><Relationship Id="rId2" Type="http://schemas.openxmlformats.org/officeDocument/2006/relationships/slideLayout" Target="../slideLayouts/slideLayout134.xml"/>
</Relationships>
</file>

<file path=ppt/slideMasters/_rels/slideMaster135.xml.rels><?xml version="1.0" encoding="UTF-8"?>
<Relationships xmlns="http://schemas.openxmlformats.org/package/2006/relationships"><Relationship Id="rId1" Type="http://schemas.openxmlformats.org/officeDocument/2006/relationships/theme" Target="../theme/theme135.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slideLayout" Target="../slideLayouts/slideLayout135.xml"/>
</Relationships>
</file>

<file path=ppt/slideMasters/_rels/slideMaster136.xml.rels><?xml version="1.0" encoding="UTF-8"?>
<Relationships xmlns="http://schemas.openxmlformats.org/package/2006/relationships"><Relationship Id="rId1" Type="http://schemas.openxmlformats.org/officeDocument/2006/relationships/theme" Target="../theme/theme136.xml"/><Relationship Id="rId2" Type="http://schemas.openxmlformats.org/officeDocument/2006/relationships/slideLayout" Target="../slideLayouts/slideLayout136.xml"/>
</Relationships>
</file>

<file path=ppt/slideMasters/_rels/slideMaster137.xml.rels><?xml version="1.0" encoding="UTF-8"?>
<Relationships xmlns="http://schemas.openxmlformats.org/package/2006/relationships"><Relationship Id="rId1" Type="http://schemas.openxmlformats.org/officeDocument/2006/relationships/theme" Target="../theme/theme137.xml"/><Relationship Id="rId2" Type="http://schemas.openxmlformats.org/officeDocument/2006/relationships/slideLayout" Target="../slideLayouts/slideLayout137.xml"/>
</Relationships>
</file>

<file path=ppt/slideMasters/_rels/slideMaster138.xml.rels><?xml version="1.0" encoding="UTF-8"?>
<Relationships xmlns="http://schemas.openxmlformats.org/package/2006/relationships"><Relationship Id="rId1" Type="http://schemas.openxmlformats.org/officeDocument/2006/relationships/theme" Target="../theme/theme138.xml"/><Relationship Id="rId2" Type="http://schemas.openxmlformats.org/officeDocument/2006/relationships/slideLayout" Target="../slideLayouts/slideLayout138.xml"/>
</Relationships>
</file>

<file path=ppt/slideMasters/_rels/slideMaster139.xml.rels><?xml version="1.0" encoding="UTF-8"?>
<Relationships xmlns="http://schemas.openxmlformats.org/package/2006/relationships"><Relationship Id="rId1" Type="http://schemas.openxmlformats.org/officeDocument/2006/relationships/theme" Target="../theme/theme139.xml"/><Relationship Id="rId2" Type="http://schemas.openxmlformats.org/officeDocument/2006/relationships/slideLayout" Target="../slideLayouts/slideLayout139.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40.xml.rels><?xml version="1.0" encoding="UTF-8"?>
<Relationships xmlns="http://schemas.openxmlformats.org/package/2006/relationships"><Relationship Id="rId1" Type="http://schemas.openxmlformats.org/officeDocument/2006/relationships/theme" Target="../theme/theme140.xml"/><Relationship Id="rId2" Type="http://schemas.openxmlformats.org/officeDocument/2006/relationships/slideLayout" Target="../slideLayouts/slideLayout140.xml"/>
</Relationships>
</file>

<file path=ppt/slideMasters/_rels/slideMaster141.xml.rels><?xml version="1.0" encoding="UTF-8"?>
<Relationships xmlns="http://schemas.openxmlformats.org/package/2006/relationships"><Relationship Id="rId1" Type="http://schemas.openxmlformats.org/officeDocument/2006/relationships/theme" Target="../theme/theme141.xml"/><Relationship Id="rId2" Type="http://schemas.openxmlformats.org/officeDocument/2006/relationships/slideLayout" Target="../slideLayouts/slideLayout141.xml"/>
</Relationships>
</file>

<file path=ppt/slideMasters/_rels/slideMaster142.xml.rels><?xml version="1.0" encoding="UTF-8"?>
<Relationships xmlns="http://schemas.openxmlformats.org/package/2006/relationships"><Relationship Id="rId1" Type="http://schemas.openxmlformats.org/officeDocument/2006/relationships/theme" Target="../theme/theme142.xml"/><Relationship Id="rId2" Type="http://schemas.openxmlformats.org/officeDocument/2006/relationships/image" Target="../media/image4.wmf"/><Relationship Id="rId3" Type="http://schemas.openxmlformats.org/officeDocument/2006/relationships/slideLayout" Target="../slideLayouts/slideLayout142.xml"/>
</Relationships>
</file>

<file path=ppt/slideMasters/_rels/slideMaster143.xml.rels><?xml version="1.0" encoding="UTF-8"?>
<Relationships xmlns="http://schemas.openxmlformats.org/package/2006/relationships"><Relationship Id="rId1" Type="http://schemas.openxmlformats.org/officeDocument/2006/relationships/theme" Target="../theme/theme143.xml"/><Relationship Id="rId2" Type="http://schemas.openxmlformats.org/officeDocument/2006/relationships/image" Target="../media/image4.wmf"/><Relationship Id="rId3" Type="http://schemas.openxmlformats.org/officeDocument/2006/relationships/slideLayout" Target="../slideLayouts/slideLayout143.xml"/>
</Relationships>
</file>

<file path=ppt/slideMasters/_rels/slideMaster144.xml.rels><?xml version="1.0" encoding="UTF-8"?>
<Relationships xmlns="http://schemas.openxmlformats.org/package/2006/relationships"><Relationship Id="rId1" Type="http://schemas.openxmlformats.org/officeDocument/2006/relationships/theme" Target="../theme/theme144.xml"/><Relationship Id="rId2" Type="http://schemas.openxmlformats.org/officeDocument/2006/relationships/image" Target="../media/image9.jpeg"/><Relationship Id="rId3" Type="http://schemas.openxmlformats.org/officeDocument/2006/relationships/image" Target="../media/image7.png"/><Relationship Id="rId4" Type="http://schemas.openxmlformats.org/officeDocument/2006/relationships/slideLayout" Target="../slideLayouts/slideLayout144.xml"/>
</Relationships>
</file>

<file path=ppt/slideMasters/_rels/slideMaster145.xml.rels><?xml version="1.0" encoding="UTF-8"?>
<Relationships xmlns="http://schemas.openxmlformats.org/package/2006/relationships"><Relationship Id="rId1" Type="http://schemas.openxmlformats.org/officeDocument/2006/relationships/theme" Target="../theme/theme145.xml"/><Relationship Id="rId2" Type="http://schemas.openxmlformats.org/officeDocument/2006/relationships/image" Target="../media/image10.jpeg"/><Relationship Id="rId3" Type="http://schemas.openxmlformats.org/officeDocument/2006/relationships/image" Target="../media/image2.png"/><Relationship Id="rId4" Type="http://schemas.openxmlformats.org/officeDocument/2006/relationships/slideLayout" Target="../slideLayouts/slideLayout145.xml"/>
</Relationships>
</file>

<file path=ppt/slideMasters/_rels/slideMaster146.xml.rels><?xml version="1.0" encoding="UTF-8"?>
<Relationships xmlns="http://schemas.openxmlformats.org/package/2006/relationships"><Relationship Id="rId1" Type="http://schemas.openxmlformats.org/officeDocument/2006/relationships/theme" Target="../theme/theme146.xml"/><Relationship Id="rId2" Type="http://schemas.openxmlformats.org/officeDocument/2006/relationships/image" Target="../media/image11.png"/><Relationship Id="rId3" Type="http://schemas.openxmlformats.org/officeDocument/2006/relationships/image" Target="../media/image4.wmf"/><Relationship Id="rId4" Type="http://schemas.openxmlformats.org/officeDocument/2006/relationships/slideLayout" Target="../slideLayouts/slideLayout146.xml"/>
</Relationships>
</file>

<file path=ppt/slideMasters/_rels/slideMaster147.xml.rels><?xml version="1.0" encoding="UTF-8"?>
<Relationships xmlns="http://schemas.openxmlformats.org/package/2006/relationships"><Relationship Id="rId1" Type="http://schemas.openxmlformats.org/officeDocument/2006/relationships/theme" Target="../theme/theme147.xml"/><Relationship Id="rId2" Type="http://schemas.openxmlformats.org/officeDocument/2006/relationships/image" Target="../media/image12.png"/><Relationship Id="rId3" Type="http://schemas.openxmlformats.org/officeDocument/2006/relationships/image" Target="../media/image4.wmf"/><Relationship Id="rId4" Type="http://schemas.openxmlformats.org/officeDocument/2006/relationships/slideLayout" Target="../slideLayouts/slideLayout147.xml"/>
</Relationships>
</file>

<file path=ppt/slideMasters/_rels/slideMaster148.xml.rels><?xml version="1.0" encoding="UTF-8"?>
<Relationships xmlns="http://schemas.openxmlformats.org/package/2006/relationships"><Relationship Id="rId1" Type="http://schemas.openxmlformats.org/officeDocument/2006/relationships/theme" Target="../theme/theme148.xml"/><Relationship Id="rId2" Type="http://schemas.openxmlformats.org/officeDocument/2006/relationships/image" Target="../media/image13.png"/><Relationship Id="rId3" Type="http://schemas.openxmlformats.org/officeDocument/2006/relationships/image" Target="../media/image4.wmf"/><Relationship Id="rId4" Type="http://schemas.openxmlformats.org/officeDocument/2006/relationships/slideLayout" Target="../slideLayouts/slideLayout148.xml"/>
</Relationships>
</file>

<file path=ppt/slideMasters/_rels/slideMaster149.xml.rels><?xml version="1.0" encoding="UTF-8"?>
<Relationships xmlns="http://schemas.openxmlformats.org/package/2006/relationships"><Relationship Id="rId1" Type="http://schemas.openxmlformats.org/officeDocument/2006/relationships/theme" Target="../theme/theme149.xml"/><Relationship Id="rId2" Type="http://schemas.openxmlformats.org/officeDocument/2006/relationships/image" Target="../media/image14.png"/><Relationship Id="rId3" Type="http://schemas.openxmlformats.org/officeDocument/2006/relationships/image" Target="../media/image4.wmf"/><Relationship Id="rId4" Type="http://schemas.openxmlformats.org/officeDocument/2006/relationships/slideLayout" Target="../slideLayouts/slideLayout149.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wmf"/><Relationship Id="rId4"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image" Target="../media/image4.wmf"/><Relationship Id="rId3"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image" Target="../media/image4.wmf"/><Relationship Id="rId3"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image" Target="../media/image9.jpeg"/><Relationship Id="rId3" Type="http://schemas.openxmlformats.org/officeDocument/2006/relationships/image" Target="../media/image7.png"/><Relationship Id="rId4"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image" Target="../media/image10.jpeg"/><Relationship Id="rId3" Type="http://schemas.openxmlformats.org/officeDocument/2006/relationships/image" Target="../media/image2.png"/><Relationship Id="rId4"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image" Target="../media/image11.png"/><Relationship Id="rId3" Type="http://schemas.openxmlformats.org/officeDocument/2006/relationships/image" Target="../media/image4.wmf"/><Relationship Id="rId4"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image" Target="../media/image12.png"/><Relationship Id="rId3" Type="http://schemas.openxmlformats.org/officeDocument/2006/relationships/image" Target="../media/image4.wmf"/><Relationship Id="rId4" Type="http://schemas.openxmlformats.org/officeDocument/2006/relationships/slideLayout" Target="../slideLayouts/slideLayout36.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image" Target="../media/image13.png"/><Relationship Id="rId3" Type="http://schemas.openxmlformats.org/officeDocument/2006/relationships/image" Target="../media/image4.wmf"/><Relationship Id="rId4" Type="http://schemas.openxmlformats.org/officeDocument/2006/relationships/slideLayout" Target="../slideLayouts/slideLayout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image" Target="../media/image14.png"/><Relationship Id="rId3" Type="http://schemas.openxmlformats.org/officeDocument/2006/relationships/image" Target="../media/image4.wmf"/><Relationship Id="rId4" Type="http://schemas.openxmlformats.org/officeDocument/2006/relationships/slideLayout" Target="../slideLayouts/slideLayout38.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39.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image" Target="../media/image3.png"/><Relationship Id="rId3" Type="http://schemas.openxmlformats.org/officeDocument/2006/relationships/image" Target="../media/image4.wmf"/><Relationship Id="rId4" Type="http://schemas.openxmlformats.org/officeDocument/2006/relationships/slideLayout" Target="../slideLayouts/slideLayout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image" Target="../media/image5.jpeg"/><Relationship Id="rId3" Type="http://schemas.openxmlformats.org/officeDocument/2006/relationships/slideLayout" Target="../slideLayouts/slideLayout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slideLayout" Target="../slideLayouts/slideLayout42.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slideLayout" Target="../slideLayouts/slideLayout43.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slideLayout" Target="../slideLayouts/slideLayout44.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slideLayout" Target="../slideLayouts/slideLayout45.xml"/>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slideLayout" Target="../slideLayouts/slideLayout46.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slideLayout" Target="../slideLayouts/slideLayout47.xml"/>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slideLayout" Target="../slideLayouts/slideLayout48.xml"/>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slideLayout" Target="../slideLayouts/slideLayout49.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50.xml.rels><?xml version="1.0" encoding="UTF-8"?>
<Relationships xmlns="http://schemas.openxmlformats.org/package/2006/relationships"><Relationship Id="rId1" Type="http://schemas.openxmlformats.org/officeDocument/2006/relationships/theme" Target="../theme/theme50.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50.xml"/>
</Relationships>
</file>

<file path=ppt/slideMasters/_rels/slideMaster51.xml.rels><?xml version="1.0" encoding="UTF-8"?>
<Relationships xmlns="http://schemas.openxmlformats.org/package/2006/relationships"><Relationship Id="rId1" Type="http://schemas.openxmlformats.org/officeDocument/2006/relationships/theme" Target="../theme/theme51.xml"/><Relationship Id="rId2" Type="http://schemas.openxmlformats.org/officeDocument/2006/relationships/slideLayout" Target="../slideLayouts/slideLayout51.xml"/>
</Relationships>
</file>

<file path=ppt/slideMasters/_rels/slideMaster52.xml.rels><?xml version="1.0" encoding="UTF-8"?>
<Relationships xmlns="http://schemas.openxmlformats.org/package/2006/relationships"><Relationship Id="rId1" Type="http://schemas.openxmlformats.org/officeDocument/2006/relationships/theme" Target="../theme/theme52.xml"/><Relationship Id="rId2" Type="http://schemas.openxmlformats.org/officeDocument/2006/relationships/slideLayout" Target="../slideLayouts/slideLayout52.xml"/>
</Relationships>
</file>

<file path=ppt/slideMasters/_rels/slideMaster53.xml.rels><?xml version="1.0" encoding="UTF-8"?>
<Relationships xmlns="http://schemas.openxmlformats.org/package/2006/relationships"><Relationship Id="rId1" Type="http://schemas.openxmlformats.org/officeDocument/2006/relationships/theme" Target="../theme/theme53.xml"/><Relationship Id="rId2" Type="http://schemas.openxmlformats.org/officeDocument/2006/relationships/slideLayout" Target="../slideLayouts/slideLayout53.xml"/>
</Relationships>
</file>

<file path=ppt/slideMasters/_rels/slideMaster54.xml.rels><?xml version="1.0" encoding="UTF-8"?>
<Relationships xmlns="http://schemas.openxmlformats.org/package/2006/relationships"><Relationship Id="rId1" Type="http://schemas.openxmlformats.org/officeDocument/2006/relationships/theme" Target="../theme/theme54.xml"/><Relationship Id="rId2" Type="http://schemas.openxmlformats.org/officeDocument/2006/relationships/slideLayout" Target="../slideLayouts/slideLayout54.xml"/>
</Relationships>
</file>

<file path=ppt/slideMasters/_rels/slideMaster55.xml.rels><?xml version="1.0" encoding="UTF-8"?>
<Relationships xmlns="http://schemas.openxmlformats.org/package/2006/relationships"><Relationship Id="rId1" Type="http://schemas.openxmlformats.org/officeDocument/2006/relationships/theme" Target="../theme/theme55.xml"/><Relationship Id="rId2" Type="http://schemas.openxmlformats.org/officeDocument/2006/relationships/slideLayout" Target="../slideLayouts/slideLayout55.xml"/>
</Relationships>
</file>

<file path=ppt/slideMasters/_rels/slideMaster56.xml.rels><?xml version="1.0" encoding="UTF-8"?>
<Relationships xmlns="http://schemas.openxmlformats.org/package/2006/relationships"><Relationship Id="rId1" Type="http://schemas.openxmlformats.org/officeDocument/2006/relationships/theme" Target="../theme/theme56.xml"/><Relationship Id="rId2" Type="http://schemas.openxmlformats.org/officeDocument/2006/relationships/slideLayout" Target="../slideLayouts/slideLayout56.xml"/>
</Relationships>
</file>

<file path=ppt/slideMasters/_rels/slideMaster57.xml.rels><?xml version="1.0" encoding="UTF-8"?>
<Relationships xmlns="http://schemas.openxmlformats.org/package/2006/relationships"><Relationship Id="rId1" Type="http://schemas.openxmlformats.org/officeDocument/2006/relationships/theme" Target="../theme/theme57.xml"/><Relationship Id="rId2" Type="http://schemas.openxmlformats.org/officeDocument/2006/relationships/slideLayout" Target="../slideLayouts/slideLayout57.xml"/>
</Relationships>
</file>

<file path=ppt/slideMasters/_rels/slideMaster58.xml.rels><?xml version="1.0" encoding="UTF-8"?>
<Relationships xmlns="http://schemas.openxmlformats.org/package/2006/relationships"><Relationship Id="rId1" Type="http://schemas.openxmlformats.org/officeDocument/2006/relationships/theme" Target="../theme/theme58.xml"/><Relationship Id="rId2" Type="http://schemas.openxmlformats.org/officeDocument/2006/relationships/slideLayout" Target="../slideLayouts/slideLayout58.xml"/>
</Relationships>
</file>

<file path=ppt/slideMasters/_rels/slideMaster59.xml.rels><?xml version="1.0" encoding="UTF-8"?>
<Relationships xmlns="http://schemas.openxmlformats.org/package/2006/relationships"><Relationship Id="rId1" Type="http://schemas.openxmlformats.org/officeDocument/2006/relationships/theme" Target="../theme/theme59.xml"/><Relationship Id="rId2" Type="http://schemas.openxmlformats.org/officeDocument/2006/relationships/slideLayout" Target="../slideLayouts/slideLayout59.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60.xml.rels><?xml version="1.0" encoding="UTF-8"?>
<Relationships xmlns="http://schemas.openxmlformats.org/package/2006/relationships"><Relationship Id="rId1" Type="http://schemas.openxmlformats.org/officeDocument/2006/relationships/theme" Target="../theme/theme60.xml"/><Relationship Id="rId2" Type="http://schemas.openxmlformats.org/officeDocument/2006/relationships/slideLayout" Target="../slideLayouts/slideLayout60.xml"/>
</Relationships>
</file>

<file path=ppt/slideMasters/_rels/slideMaster61.xml.rels><?xml version="1.0" encoding="UTF-8"?>
<Relationships xmlns="http://schemas.openxmlformats.org/package/2006/relationships"><Relationship Id="rId1" Type="http://schemas.openxmlformats.org/officeDocument/2006/relationships/theme" Target="../theme/theme6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slideLayout" Target="../slideLayouts/slideLayout61.xml"/>
</Relationships>
</file>

<file path=ppt/slideMasters/_rels/slideMaster62.xml.rels><?xml version="1.0" encoding="UTF-8"?>
<Relationships xmlns="http://schemas.openxmlformats.org/package/2006/relationships"><Relationship Id="rId1" Type="http://schemas.openxmlformats.org/officeDocument/2006/relationships/theme" Target="../theme/theme62.xml"/><Relationship Id="rId2" Type="http://schemas.openxmlformats.org/officeDocument/2006/relationships/slideLayout" Target="../slideLayouts/slideLayout62.xml"/>
</Relationships>
</file>

<file path=ppt/slideMasters/_rels/slideMaster63.xml.rels><?xml version="1.0" encoding="UTF-8"?>
<Relationships xmlns="http://schemas.openxmlformats.org/package/2006/relationships"><Relationship Id="rId1" Type="http://schemas.openxmlformats.org/officeDocument/2006/relationships/theme" Target="../theme/theme63.xml"/><Relationship Id="rId2" Type="http://schemas.openxmlformats.org/officeDocument/2006/relationships/slideLayout" Target="../slideLayouts/slideLayout63.xml"/>
</Relationships>
</file>

<file path=ppt/slideMasters/_rels/slideMaster64.xml.rels><?xml version="1.0" encoding="UTF-8"?>
<Relationships xmlns="http://schemas.openxmlformats.org/package/2006/relationships"><Relationship Id="rId1" Type="http://schemas.openxmlformats.org/officeDocument/2006/relationships/theme" Target="../theme/theme64.xml"/><Relationship Id="rId2" Type="http://schemas.openxmlformats.org/officeDocument/2006/relationships/slideLayout" Target="../slideLayouts/slideLayout64.xml"/>
</Relationships>
</file>

<file path=ppt/slideMasters/_rels/slideMaster65.xml.rels><?xml version="1.0" encoding="UTF-8"?>
<Relationships xmlns="http://schemas.openxmlformats.org/package/2006/relationships"><Relationship Id="rId1" Type="http://schemas.openxmlformats.org/officeDocument/2006/relationships/theme" Target="../theme/theme65.xml"/><Relationship Id="rId2" Type="http://schemas.openxmlformats.org/officeDocument/2006/relationships/slideLayout" Target="../slideLayouts/slideLayout65.xml"/>
</Relationships>
</file>

<file path=ppt/slideMasters/_rels/slideMaster66.xml.rels><?xml version="1.0" encoding="UTF-8"?>
<Relationships xmlns="http://schemas.openxmlformats.org/package/2006/relationships"><Relationship Id="rId1" Type="http://schemas.openxmlformats.org/officeDocument/2006/relationships/theme" Target="../theme/theme66.xml"/><Relationship Id="rId2" Type="http://schemas.openxmlformats.org/officeDocument/2006/relationships/slideLayout" Target="../slideLayouts/slideLayout66.xml"/>
</Relationships>
</file>

<file path=ppt/slideMasters/_rels/slideMaster67.xml.rels><?xml version="1.0" encoding="UTF-8"?>
<Relationships xmlns="http://schemas.openxmlformats.org/package/2006/relationships"><Relationship Id="rId1" Type="http://schemas.openxmlformats.org/officeDocument/2006/relationships/theme" Target="../theme/theme67.xml"/><Relationship Id="rId2" Type="http://schemas.openxmlformats.org/officeDocument/2006/relationships/slideLayout" Target="../slideLayouts/slideLayout67.xml"/>
</Relationships>
</file>

<file path=ppt/slideMasters/_rels/slideMaster68.xml.rels><?xml version="1.0" encoding="UTF-8"?>
<Relationships xmlns="http://schemas.openxmlformats.org/package/2006/relationships"><Relationship Id="rId1" Type="http://schemas.openxmlformats.org/officeDocument/2006/relationships/theme" Target="../theme/theme68.xml"/><Relationship Id="rId2" Type="http://schemas.openxmlformats.org/officeDocument/2006/relationships/image" Target="../media/image4.wmf"/><Relationship Id="rId3" Type="http://schemas.openxmlformats.org/officeDocument/2006/relationships/slideLayout" Target="../slideLayouts/slideLayout68.xml"/>
</Relationships>
</file>

<file path=ppt/slideMasters/_rels/slideMaster69.xml.rels><?xml version="1.0" encoding="UTF-8"?>
<Relationships xmlns="http://schemas.openxmlformats.org/package/2006/relationships"><Relationship Id="rId1" Type="http://schemas.openxmlformats.org/officeDocument/2006/relationships/theme" Target="../theme/theme69.xml"/><Relationship Id="rId2" Type="http://schemas.openxmlformats.org/officeDocument/2006/relationships/image" Target="../media/image4.wmf"/><Relationship Id="rId3" Type="http://schemas.openxmlformats.org/officeDocument/2006/relationships/slideLayout" Target="../slideLayouts/slideLayout69.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70.xml.rels><?xml version="1.0" encoding="UTF-8"?>
<Relationships xmlns="http://schemas.openxmlformats.org/package/2006/relationships"><Relationship Id="rId1" Type="http://schemas.openxmlformats.org/officeDocument/2006/relationships/theme" Target="../theme/theme70.xml"/><Relationship Id="rId2" Type="http://schemas.openxmlformats.org/officeDocument/2006/relationships/image" Target="../media/image9.jpeg"/><Relationship Id="rId3" Type="http://schemas.openxmlformats.org/officeDocument/2006/relationships/image" Target="../media/image7.png"/><Relationship Id="rId4" Type="http://schemas.openxmlformats.org/officeDocument/2006/relationships/slideLayout" Target="../slideLayouts/slideLayout70.xml"/>
</Relationships>
</file>

<file path=ppt/slideMasters/_rels/slideMaster71.xml.rels><?xml version="1.0" encoding="UTF-8"?>
<Relationships xmlns="http://schemas.openxmlformats.org/package/2006/relationships"><Relationship Id="rId1" Type="http://schemas.openxmlformats.org/officeDocument/2006/relationships/theme" Target="../theme/theme71.xml"/><Relationship Id="rId2" Type="http://schemas.openxmlformats.org/officeDocument/2006/relationships/image" Target="../media/image10.jpeg"/><Relationship Id="rId3" Type="http://schemas.openxmlformats.org/officeDocument/2006/relationships/image" Target="../media/image2.png"/><Relationship Id="rId4" Type="http://schemas.openxmlformats.org/officeDocument/2006/relationships/slideLayout" Target="../slideLayouts/slideLayout71.xml"/>
</Relationships>
</file>

<file path=ppt/slideMasters/_rels/slideMaster72.xml.rels><?xml version="1.0" encoding="UTF-8"?>
<Relationships xmlns="http://schemas.openxmlformats.org/package/2006/relationships"><Relationship Id="rId1" Type="http://schemas.openxmlformats.org/officeDocument/2006/relationships/theme" Target="../theme/theme72.xml"/><Relationship Id="rId2" Type="http://schemas.openxmlformats.org/officeDocument/2006/relationships/image" Target="../media/image11.png"/><Relationship Id="rId3" Type="http://schemas.openxmlformats.org/officeDocument/2006/relationships/image" Target="../media/image4.wmf"/><Relationship Id="rId4" Type="http://schemas.openxmlformats.org/officeDocument/2006/relationships/slideLayout" Target="../slideLayouts/slideLayout72.xml"/>
</Relationships>
</file>

<file path=ppt/slideMasters/_rels/slideMaster73.xml.rels><?xml version="1.0" encoding="UTF-8"?>
<Relationships xmlns="http://schemas.openxmlformats.org/package/2006/relationships"><Relationship Id="rId1" Type="http://schemas.openxmlformats.org/officeDocument/2006/relationships/theme" Target="../theme/theme73.xml"/><Relationship Id="rId2" Type="http://schemas.openxmlformats.org/officeDocument/2006/relationships/image" Target="../media/image12.png"/><Relationship Id="rId3" Type="http://schemas.openxmlformats.org/officeDocument/2006/relationships/image" Target="../media/image4.wmf"/><Relationship Id="rId4" Type="http://schemas.openxmlformats.org/officeDocument/2006/relationships/slideLayout" Target="../slideLayouts/slideLayout73.xml"/>
</Relationships>
</file>

<file path=ppt/slideMasters/_rels/slideMaster74.xml.rels><?xml version="1.0" encoding="UTF-8"?>
<Relationships xmlns="http://schemas.openxmlformats.org/package/2006/relationships"><Relationship Id="rId1" Type="http://schemas.openxmlformats.org/officeDocument/2006/relationships/theme" Target="../theme/theme74.xml"/><Relationship Id="rId2" Type="http://schemas.openxmlformats.org/officeDocument/2006/relationships/image" Target="../media/image13.png"/><Relationship Id="rId3" Type="http://schemas.openxmlformats.org/officeDocument/2006/relationships/image" Target="../media/image4.wmf"/><Relationship Id="rId4" Type="http://schemas.openxmlformats.org/officeDocument/2006/relationships/slideLayout" Target="../slideLayouts/slideLayout74.xml"/>
</Relationships>
</file>

<file path=ppt/slideMasters/_rels/slideMaster75.xml.rels><?xml version="1.0" encoding="UTF-8"?>
<Relationships xmlns="http://schemas.openxmlformats.org/package/2006/relationships"><Relationship Id="rId1" Type="http://schemas.openxmlformats.org/officeDocument/2006/relationships/theme" Target="../theme/theme75.xml"/><Relationship Id="rId2" Type="http://schemas.openxmlformats.org/officeDocument/2006/relationships/image" Target="../media/image14.png"/><Relationship Id="rId3" Type="http://schemas.openxmlformats.org/officeDocument/2006/relationships/image" Target="../media/image4.wmf"/><Relationship Id="rId4" Type="http://schemas.openxmlformats.org/officeDocument/2006/relationships/slideLayout" Target="../slideLayouts/slideLayout75.xml"/>
</Relationships>
</file>

<file path=ppt/slideMasters/_rels/slideMaster76.xml.rels><?xml version="1.0" encoding="UTF-8"?>
<Relationships xmlns="http://schemas.openxmlformats.org/package/2006/relationships"><Relationship Id="rId1" Type="http://schemas.openxmlformats.org/officeDocument/2006/relationships/theme" Target="../theme/theme76.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76.xml"/>
</Relationships>
</file>

<file path=ppt/slideMasters/_rels/slideMaster77.xml.rels><?xml version="1.0" encoding="UTF-8"?>
<Relationships xmlns="http://schemas.openxmlformats.org/package/2006/relationships"><Relationship Id="rId1" Type="http://schemas.openxmlformats.org/officeDocument/2006/relationships/theme" Target="../theme/theme77.xml"/><Relationship Id="rId2" Type="http://schemas.openxmlformats.org/officeDocument/2006/relationships/image" Target="../media/image3.png"/><Relationship Id="rId3" Type="http://schemas.openxmlformats.org/officeDocument/2006/relationships/image" Target="../media/image4.wmf"/><Relationship Id="rId4" Type="http://schemas.openxmlformats.org/officeDocument/2006/relationships/slideLayout" Target="../slideLayouts/slideLayout77.xml"/>
</Relationships>
</file>

<file path=ppt/slideMasters/_rels/slideMaster78.xml.rels><?xml version="1.0" encoding="UTF-8"?>
<Relationships xmlns="http://schemas.openxmlformats.org/package/2006/relationships"><Relationship Id="rId1" Type="http://schemas.openxmlformats.org/officeDocument/2006/relationships/theme" Target="../theme/theme78.xml"/><Relationship Id="rId2" Type="http://schemas.openxmlformats.org/officeDocument/2006/relationships/image" Target="../media/image5.jpeg"/><Relationship Id="rId3" Type="http://schemas.openxmlformats.org/officeDocument/2006/relationships/slideLayout" Target="../slideLayouts/slideLayout78.xml"/>
</Relationships>
</file>

<file path=ppt/slideMasters/_rels/slideMaster79.xml.rels><?xml version="1.0" encoding="UTF-8"?>
<Relationships xmlns="http://schemas.openxmlformats.org/package/2006/relationships"><Relationship Id="rId1" Type="http://schemas.openxmlformats.org/officeDocument/2006/relationships/theme" Target="../theme/theme79.xml"/><Relationship Id="rId2" Type="http://schemas.openxmlformats.org/officeDocument/2006/relationships/slideLayout" Target="../slideLayouts/slideLayout79.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80.xml.rels><?xml version="1.0" encoding="UTF-8"?>
<Relationships xmlns="http://schemas.openxmlformats.org/package/2006/relationships"><Relationship Id="rId1" Type="http://schemas.openxmlformats.org/officeDocument/2006/relationships/theme" Target="../theme/theme80.xml"/><Relationship Id="rId2" Type="http://schemas.openxmlformats.org/officeDocument/2006/relationships/slideLayout" Target="../slideLayouts/slideLayout80.xml"/>
</Relationships>
</file>

<file path=ppt/slideMasters/_rels/slideMaster81.xml.rels><?xml version="1.0" encoding="UTF-8"?>
<Relationships xmlns="http://schemas.openxmlformats.org/package/2006/relationships"><Relationship Id="rId1" Type="http://schemas.openxmlformats.org/officeDocument/2006/relationships/theme" Target="../theme/theme81.xml"/><Relationship Id="rId2" Type="http://schemas.openxmlformats.org/officeDocument/2006/relationships/slideLayout" Target="../slideLayouts/slideLayout81.xml"/>
</Relationships>
</file>

<file path=ppt/slideMasters/_rels/slideMaster82.xml.rels><?xml version="1.0" encoding="UTF-8"?>
<Relationships xmlns="http://schemas.openxmlformats.org/package/2006/relationships"><Relationship Id="rId1" Type="http://schemas.openxmlformats.org/officeDocument/2006/relationships/theme" Target="../theme/theme82.xml"/><Relationship Id="rId2" Type="http://schemas.openxmlformats.org/officeDocument/2006/relationships/slideLayout" Target="../slideLayouts/slideLayout82.xml"/>
</Relationships>
</file>

<file path=ppt/slideMasters/_rels/slideMaster83.xml.rels><?xml version="1.0" encoding="UTF-8"?>
<Relationships xmlns="http://schemas.openxmlformats.org/package/2006/relationships"><Relationship Id="rId1" Type="http://schemas.openxmlformats.org/officeDocument/2006/relationships/theme" Target="../theme/theme83.xml"/><Relationship Id="rId2" Type="http://schemas.openxmlformats.org/officeDocument/2006/relationships/slideLayout" Target="../slideLayouts/slideLayout83.xml"/>
</Relationships>
</file>

<file path=ppt/slideMasters/_rels/slideMaster84.xml.rels><?xml version="1.0" encoding="UTF-8"?>
<Relationships xmlns="http://schemas.openxmlformats.org/package/2006/relationships"><Relationship Id="rId1" Type="http://schemas.openxmlformats.org/officeDocument/2006/relationships/theme" Target="../theme/theme84.xml"/><Relationship Id="rId2" Type="http://schemas.openxmlformats.org/officeDocument/2006/relationships/slideLayout" Target="../slideLayouts/slideLayout84.xml"/>
</Relationships>
</file>

<file path=ppt/slideMasters/_rels/slideMaster85.xml.rels><?xml version="1.0" encoding="UTF-8"?>
<Relationships xmlns="http://schemas.openxmlformats.org/package/2006/relationships"><Relationship Id="rId1" Type="http://schemas.openxmlformats.org/officeDocument/2006/relationships/theme" Target="../theme/theme85.xml"/><Relationship Id="rId2" Type="http://schemas.openxmlformats.org/officeDocument/2006/relationships/slideLayout" Target="../slideLayouts/slideLayout85.xml"/>
</Relationships>
</file>

<file path=ppt/slideMasters/_rels/slideMaster86.xml.rels><?xml version="1.0" encoding="UTF-8"?>
<Relationships xmlns="http://schemas.openxmlformats.org/package/2006/relationships"><Relationship Id="rId1" Type="http://schemas.openxmlformats.org/officeDocument/2006/relationships/theme" Target="../theme/theme86.xml"/><Relationship Id="rId2" Type="http://schemas.openxmlformats.org/officeDocument/2006/relationships/slideLayout" Target="../slideLayouts/slideLayout86.xml"/>
</Relationships>
</file>

<file path=ppt/slideMasters/_rels/slideMaster87.xml.rels><?xml version="1.0" encoding="UTF-8"?>
<Relationships xmlns="http://schemas.openxmlformats.org/package/2006/relationships"><Relationship Id="rId1" Type="http://schemas.openxmlformats.org/officeDocument/2006/relationships/theme" Target="../theme/theme87.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87.xml"/>
</Relationships>
</file>

<file path=ppt/slideMasters/_rels/slideMaster88.xml.rels><?xml version="1.0" encoding="UTF-8"?>
<Relationships xmlns="http://schemas.openxmlformats.org/package/2006/relationships"><Relationship Id="rId1" Type="http://schemas.openxmlformats.org/officeDocument/2006/relationships/theme" Target="../theme/theme88.xml"/><Relationship Id="rId2" Type="http://schemas.openxmlformats.org/officeDocument/2006/relationships/slideLayout" Target="../slideLayouts/slideLayout88.xml"/>
</Relationships>
</file>

<file path=ppt/slideMasters/_rels/slideMaster89.xml.rels><?xml version="1.0" encoding="UTF-8"?>
<Relationships xmlns="http://schemas.openxmlformats.org/package/2006/relationships"><Relationship Id="rId1" Type="http://schemas.openxmlformats.org/officeDocument/2006/relationships/theme" Target="../theme/theme89.xml"/><Relationship Id="rId2" Type="http://schemas.openxmlformats.org/officeDocument/2006/relationships/slideLayout" Target="../slideLayouts/slideLayout89.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_rels/slideMaster90.xml.rels><?xml version="1.0" encoding="UTF-8"?>
<Relationships xmlns="http://schemas.openxmlformats.org/package/2006/relationships"><Relationship Id="rId1" Type="http://schemas.openxmlformats.org/officeDocument/2006/relationships/theme" Target="../theme/theme90.xml"/><Relationship Id="rId2" Type="http://schemas.openxmlformats.org/officeDocument/2006/relationships/slideLayout" Target="../slideLayouts/slideLayout90.xml"/>
</Relationships>
</file>

<file path=ppt/slideMasters/_rels/slideMaster91.xml.rels><?xml version="1.0" encoding="UTF-8"?>
<Relationships xmlns="http://schemas.openxmlformats.org/package/2006/relationships"><Relationship Id="rId1" Type="http://schemas.openxmlformats.org/officeDocument/2006/relationships/theme" Target="../theme/theme91.xml"/><Relationship Id="rId2" Type="http://schemas.openxmlformats.org/officeDocument/2006/relationships/slideLayout" Target="../slideLayouts/slideLayout91.xml"/>
</Relationships>
</file>

<file path=ppt/slideMasters/_rels/slideMaster92.xml.rels><?xml version="1.0" encoding="UTF-8"?>
<Relationships xmlns="http://schemas.openxmlformats.org/package/2006/relationships"><Relationship Id="rId1" Type="http://schemas.openxmlformats.org/officeDocument/2006/relationships/theme" Target="../theme/theme92.xml"/><Relationship Id="rId2" Type="http://schemas.openxmlformats.org/officeDocument/2006/relationships/slideLayout" Target="../slideLayouts/slideLayout92.xml"/>
</Relationships>
</file>

<file path=ppt/slideMasters/_rels/slideMaster93.xml.rels><?xml version="1.0" encoding="UTF-8"?>
<Relationships xmlns="http://schemas.openxmlformats.org/package/2006/relationships"><Relationship Id="rId1" Type="http://schemas.openxmlformats.org/officeDocument/2006/relationships/theme" Target="../theme/theme93.xml"/><Relationship Id="rId2" Type="http://schemas.openxmlformats.org/officeDocument/2006/relationships/slideLayout" Target="../slideLayouts/slideLayout93.xml"/>
</Relationships>
</file>

<file path=ppt/slideMasters/_rels/slideMaster94.xml.rels><?xml version="1.0" encoding="UTF-8"?>
<Relationships xmlns="http://schemas.openxmlformats.org/package/2006/relationships"><Relationship Id="rId1" Type="http://schemas.openxmlformats.org/officeDocument/2006/relationships/theme" Target="../theme/theme94.xml"/><Relationship Id="rId2" Type="http://schemas.openxmlformats.org/officeDocument/2006/relationships/slideLayout" Target="../slideLayouts/slideLayout94.xml"/>
</Relationships>
</file>

<file path=ppt/slideMasters/_rels/slideMaster95.xml.rels><?xml version="1.0" encoding="UTF-8"?>
<Relationships xmlns="http://schemas.openxmlformats.org/package/2006/relationships"><Relationship Id="rId1" Type="http://schemas.openxmlformats.org/officeDocument/2006/relationships/theme" Target="../theme/theme95.xml"/><Relationship Id="rId2" Type="http://schemas.openxmlformats.org/officeDocument/2006/relationships/slideLayout" Target="../slideLayouts/slideLayout95.xml"/>
</Relationships>
</file>

<file path=ppt/slideMasters/_rels/slideMaster96.xml.rels><?xml version="1.0" encoding="UTF-8"?>
<Relationships xmlns="http://schemas.openxmlformats.org/package/2006/relationships"><Relationship Id="rId1" Type="http://schemas.openxmlformats.org/officeDocument/2006/relationships/theme" Target="../theme/theme96.xml"/><Relationship Id="rId2" Type="http://schemas.openxmlformats.org/officeDocument/2006/relationships/slideLayout" Target="../slideLayouts/slideLayout96.xml"/>
</Relationships>
</file>

<file path=ppt/slideMasters/_rels/slideMaster97.xml.rels><?xml version="1.0" encoding="UTF-8"?>
<Relationships xmlns="http://schemas.openxmlformats.org/package/2006/relationships"><Relationship Id="rId1" Type="http://schemas.openxmlformats.org/officeDocument/2006/relationships/theme" Target="../theme/theme97.xml"/><Relationship Id="rId2" Type="http://schemas.openxmlformats.org/officeDocument/2006/relationships/slideLayout" Target="../slideLayouts/slideLayout97.xml"/>
</Relationships>
</file>

<file path=ppt/slideMasters/_rels/slideMaster98.xml.rels><?xml version="1.0" encoding="UTF-8"?>
<Relationships xmlns="http://schemas.openxmlformats.org/package/2006/relationships"><Relationship Id="rId1" Type="http://schemas.openxmlformats.org/officeDocument/2006/relationships/theme" Target="../theme/theme98.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slideLayout" Target="../slideLayouts/slideLayout98.xml"/>
</Relationships>
</file>

<file path=ppt/slideMasters/_rels/slideMaster99.xml.rels><?xml version="1.0" encoding="UTF-8"?>
<Relationships xmlns="http://schemas.openxmlformats.org/package/2006/relationships"><Relationship Id="rId1" Type="http://schemas.openxmlformats.org/officeDocument/2006/relationships/theme" Target="../theme/theme99.xml"/><Relationship Id="rId2" Type="http://schemas.openxmlformats.org/officeDocument/2006/relationships/slideLayout" Target="../slideLayouts/slideLayout9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0" name="Straight Connector 9"/>
          <p:cNvCxnSpPr/>
          <p:nvPr/>
        </p:nvCxnSpPr>
        <p:spPr>
          <a:xfrm>
            <a:off x="383400" y="799920"/>
            <a:ext cx="11400840" cy="360"/>
          </a:xfrm>
          <a:prstGeom prst="straightConnector1">
            <a:avLst/>
          </a:prstGeom>
          <a:ln w="12700">
            <a:solidFill>
              <a:srgbClr val="000000"/>
            </a:solidFill>
          </a:ln>
        </p:spPr>
      </p:cxnSp>
      <p:sp>
        <p:nvSpPr>
          <p:cNvPr id="1"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2"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dk1"/>
                </a:solidFill>
                <a:latin typeface="Univers Next for HSBC Medium"/>
              </a:rPr>
              <a:t>Click to edit Master title style</a:t>
            </a:r>
            <a:endParaRPr b="0" lang="en-US" sz="2000" spc="-1" strike="noStrike">
              <a:solidFill>
                <a:schemeClr val="dk1"/>
              </a:solidFill>
              <a:latin typeface="Univers Next for HSBC Light"/>
            </a:endParaRPr>
          </a:p>
        </p:txBody>
      </p:sp>
      <p:pic>
        <p:nvPicPr>
          <p:cNvPr id="3" name="Picture 13" descr="HSBC_MASTERBRAND_LOGO_RGB.png"/>
          <p:cNvPicPr/>
          <p:nvPr/>
        </p:nvPicPr>
        <p:blipFill>
          <a:blip r:embed="rId3"/>
          <a:stretch/>
        </p:blipFill>
        <p:spPr>
          <a:xfrm>
            <a:off x="0" y="5720400"/>
            <a:ext cx="2163960" cy="1137240"/>
          </a:xfrm>
          <a:prstGeom prst="rect">
            <a:avLst/>
          </a:prstGeom>
          <a:ln w="0">
            <a:noFill/>
          </a:ln>
        </p:spPr>
      </p:pic>
      <p:sp>
        <p:nvSpPr>
          <p:cNvPr id="4" name="PlaceHolder 2"/>
          <p:cNvSpPr>
            <a:spLocks noGrp="1"/>
          </p:cNvSpPr>
          <p:nvPr>
            <p:ph type="dt" idx="1"/>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pl-PL" sz="1400" spc="-1" strike="noStrike">
                <a:solidFill>
                  <a:srgbClr val="000000"/>
                </a:solidFill>
                <a:latin typeface="Univers Next for HSBC Light"/>
              </a:defRPr>
            </a:lvl1pPr>
          </a:lstStyle>
          <a:p>
            <a:pPr indent="0" defTabSz="914400">
              <a:lnSpc>
                <a:spcPct val="100000"/>
              </a:lnSpc>
              <a:buNone/>
            </a:pPr>
            <a:r>
              <a:rPr b="0" lang="pl-PL" sz="1400" spc="-1" strike="noStrike">
                <a:solidFill>
                  <a:srgbClr val="000000"/>
                </a:solidFill>
                <a:latin typeface="Univers Next for HSBC Light"/>
              </a:rPr>
              <a:t>&lt;date/time&gt;</a:t>
            </a:r>
            <a:endParaRPr b="0" lang="en-GB" sz="1400" spc="-1" strike="noStrike">
              <a:solidFill>
                <a:srgbClr val="000000"/>
              </a:solidFill>
              <a:latin typeface="Times New Roman"/>
            </a:endParaRPr>
          </a:p>
        </p:txBody>
      </p:sp>
      <p:sp>
        <p:nvSpPr>
          <p:cNvPr id="5" name="PlaceHolder 3"/>
          <p:cNvSpPr>
            <a:spLocks noGrp="1"/>
          </p:cNvSpPr>
          <p:nvPr>
            <p:ph type="ftr" idx="2"/>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6"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chemeClr val="dk1"/>
                </a:solidFill>
                <a:latin typeface="Univers Next for HSBC Light"/>
              </a:rPr>
              <a:t>Click to edit the outline text format</a:t>
            </a:r>
            <a:endParaRPr b="0" lang="en-US" sz="1400" spc="-1" strike="noStrike">
              <a:solidFill>
                <a:schemeClr val="dk1"/>
              </a:solidFill>
              <a:latin typeface="Univers Next for HSBC Light"/>
            </a:endParaRPr>
          </a:p>
          <a:p>
            <a:pPr lvl="1" marL="864000" indent="-324000">
              <a:spcBef>
                <a:spcPts val="1134"/>
              </a:spcBef>
              <a:buClr>
                <a:srgbClr val="000000"/>
              </a:buClr>
              <a:buSzPct val="75000"/>
              <a:buFont typeface="Symbol" charset="2"/>
              <a:buChar char=""/>
              <a:tabLst>
                <a:tab algn="l" pos="355680"/>
                <a:tab algn="l" pos="1163520"/>
              </a:tabLst>
            </a:pPr>
            <a:r>
              <a:rPr b="0" lang="en-US" sz="1400" spc="-1" strike="noStrike">
                <a:solidFill>
                  <a:schemeClr val="dk1"/>
                </a:solidFill>
                <a:latin typeface="Univers Next for HSBC Light"/>
              </a:rPr>
              <a:t>Second Outline Level</a:t>
            </a:r>
            <a:endParaRPr b="0" lang="en-US" sz="1400" spc="-1" strike="noStrike">
              <a:solidFill>
                <a:schemeClr val="dk1"/>
              </a:solidFill>
              <a:latin typeface="Univers Next for HSBC Light"/>
            </a:endParaRPr>
          </a:p>
          <a:p>
            <a:pPr lvl="2" marL="1296000" indent="-288000">
              <a:spcBef>
                <a:spcPts val="850"/>
              </a:spcBef>
              <a:buClr>
                <a:srgbClr val="000000"/>
              </a:buClr>
              <a:buSzPct val="45000"/>
              <a:buFont typeface="Wingdings" charset="2"/>
              <a:buChar char=""/>
              <a:tabLst>
                <a:tab algn="l" pos="88920"/>
                <a:tab algn="l" pos="1339920"/>
              </a:tabLst>
            </a:pPr>
            <a:r>
              <a:rPr b="0" lang="en-US" sz="1400" spc="-1" strike="noStrike">
                <a:solidFill>
                  <a:schemeClr val="dk1"/>
                </a:solidFill>
                <a:latin typeface="Univers Next for HSBC Light"/>
              </a:rPr>
              <a:t>Third Outline Level</a:t>
            </a:r>
            <a:endParaRPr b="0" lang="en-US" sz="1400" spc="-1" strike="noStrike">
              <a:solidFill>
                <a:schemeClr val="dk1"/>
              </a:solidFill>
              <a:latin typeface="Univers Next for HSBC Light"/>
            </a:endParaRPr>
          </a:p>
          <a:p>
            <a:pPr lvl="3" marL="1728000" indent="-216000">
              <a:spcBef>
                <a:spcPts val="567"/>
              </a:spcBef>
              <a:buClr>
                <a:srgbClr val="000000"/>
              </a:buClr>
              <a:buSzPct val="75000"/>
              <a:buFont typeface="Symbol" charset="2"/>
              <a:buChar char=""/>
              <a:tabLst>
                <a:tab algn="l" pos="1882800"/>
              </a:tabLst>
            </a:pPr>
            <a:r>
              <a:rPr b="0" lang="en-US" sz="1400" spc="-1" strike="noStrike">
                <a:solidFill>
                  <a:schemeClr val="dk1"/>
                </a:solidFill>
                <a:latin typeface="Univers Next for HSBC Light"/>
              </a:rPr>
              <a:t>Fourth Outline Level</a:t>
            </a:r>
            <a:endParaRPr b="0" lang="en-US" sz="1400" spc="-1" strike="noStrike">
              <a:solidFill>
                <a:schemeClr val="dk1"/>
              </a:solidFill>
              <a:latin typeface="Univers Next for HSBC Light"/>
            </a:endParaRPr>
          </a:p>
          <a:p>
            <a:pPr lvl="4" marL="2160000" indent="-216000">
              <a:spcBef>
                <a:spcPts val="283"/>
              </a:spcBef>
              <a:buClr>
                <a:srgbClr val="000000"/>
              </a:buClr>
              <a:buSzPct val="45000"/>
              <a:buFont typeface="Wingdings" charset="2"/>
              <a:buChar char=""/>
              <a:tabLst>
                <a:tab algn="l" pos="1882800"/>
              </a:tabLst>
            </a:pPr>
            <a:r>
              <a:rPr b="0" lang="en-US" sz="2000" spc="-1" strike="noStrike">
                <a:solidFill>
                  <a:schemeClr val="dk1"/>
                </a:solidFill>
                <a:latin typeface="Univers Next for HSBC Light"/>
              </a:rPr>
              <a:t>Fifth Outline Level</a:t>
            </a:r>
            <a:endParaRPr b="0" lang="en-US" sz="2000" spc="-1" strike="noStrike">
              <a:solidFill>
                <a:schemeClr val="dk1"/>
              </a:solidFill>
              <a:latin typeface="Univers Next for HSBC Light"/>
            </a:endParaRPr>
          </a:p>
          <a:p>
            <a:pPr lvl="5" marL="2592000" indent="-216000">
              <a:spcBef>
                <a:spcPts val="283"/>
              </a:spcBef>
              <a:buClr>
                <a:srgbClr val="000000"/>
              </a:buClr>
              <a:buSzPct val="45000"/>
              <a:buFont typeface="Wingdings" charset="2"/>
              <a:buChar char=""/>
              <a:tabLst>
                <a:tab algn="l" pos="1882800"/>
              </a:tabLst>
            </a:pPr>
            <a:r>
              <a:rPr b="0" lang="en-US" sz="2000" spc="-1" strike="noStrike">
                <a:solidFill>
                  <a:schemeClr val="dk1"/>
                </a:solidFill>
                <a:latin typeface="Univers Next for HSBC Light"/>
              </a:rPr>
              <a:t>Sixth Outline Level</a:t>
            </a:r>
            <a:endParaRPr b="0" lang="en-US" sz="2000" spc="-1" strike="noStrike">
              <a:solidFill>
                <a:schemeClr val="dk1"/>
              </a:solidFill>
              <a:latin typeface="Univers Next for HSBC Light"/>
            </a:endParaRPr>
          </a:p>
          <a:p>
            <a:pPr lvl="6" marL="3024000" indent="-216000">
              <a:spcBef>
                <a:spcPts val="283"/>
              </a:spcBef>
              <a:buClr>
                <a:srgbClr val="000000"/>
              </a:buClr>
              <a:buSzPct val="45000"/>
              <a:buFont typeface="Wingdings" charset="2"/>
              <a:buChar char=""/>
              <a:tabLst>
                <a:tab algn="l" pos="1882800"/>
              </a:tabLst>
            </a:pPr>
            <a:r>
              <a:rPr b="0" lang="en-US" sz="2000" spc="-1" strike="noStrike">
                <a:solidFill>
                  <a:schemeClr val="dk1"/>
                </a:solidFill>
                <a:latin typeface="Univers Next for HSBC Light"/>
              </a:rPr>
              <a:t>Seventh Outline Level</a:t>
            </a:r>
            <a:endParaRPr b="0" lang="en-US" sz="2000" spc="-1" strike="noStrike">
              <a:solidFill>
                <a:schemeClr val="dk1"/>
              </a:solidFill>
              <a:latin typeface="Univers Next for HSBC Light"/>
            </a:endParaRPr>
          </a:p>
        </p:txBody>
      </p:sp>
    </p:spTree>
  </p:cSld>
  <p:clrMap bg1="lt1" bg2="lt2" tx1="dk1" tx2="dk2" accent1="accent1" accent2="accent2" accent3="accent3" accent4="accent4" accent5="accent5" accent6="accent6" hlink="hlink" folHlink="folHlink"/>
  <p:sldLayoutIdLst>
    <p:sldLayoutId id="2147483649" r:id="rId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90" name="Straight Connector 9"/>
          <p:cNvCxnSpPr/>
          <p:nvPr/>
        </p:nvCxnSpPr>
        <p:spPr>
          <a:xfrm>
            <a:off x="383400" y="799920"/>
            <a:ext cx="11400840" cy="360"/>
          </a:xfrm>
          <a:prstGeom prst="straightConnector1">
            <a:avLst/>
          </a:prstGeom>
          <a:ln w="12700">
            <a:solidFill>
              <a:srgbClr val="000000"/>
            </a:solidFill>
          </a:ln>
        </p:spPr>
      </p:cxnSp>
      <p:sp>
        <p:nvSpPr>
          <p:cNvPr id="91"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92"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93" name="PlaceHolder 2"/>
          <p:cNvSpPr>
            <a:spLocks noGrp="1"/>
          </p:cNvSpPr>
          <p:nvPr>
            <p:ph type="body"/>
          </p:nvPr>
        </p:nvSpPr>
        <p:spPr>
          <a:xfrm>
            <a:off x="383400" y="4897080"/>
            <a:ext cx="3635640" cy="127944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94" name="PlaceHolder 3"/>
          <p:cNvSpPr>
            <a:spLocks noGrp="1"/>
          </p:cNvSpPr>
          <p:nvPr>
            <p:ph type="ftr" idx="2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95" name="PlaceHolder 4"/>
          <p:cNvSpPr>
            <a:spLocks noGrp="1"/>
          </p:cNvSpPr>
          <p:nvPr>
            <p:ph type="sldNum" idx="28"/>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96FC797D-4186-48B4-B432-30806DC844B4}"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96" name="PlaceHolder 5"/>
          <p:cNvSpPr>
            <a:spLocks noGrp="1"/>
          </p:cNvSpPr>
          <p:nvPr>
            <p:ph type="body"/>
          </p:nvPr>
        </p:nvSpPr>
        <p:spPr>
          <a:xfrm>
            <a:off x="4259160" y="4897080"/>
            <a:ext cx="3635640" cy="127944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97" name="PlaceHolder 6"/>
          <p:cNvSpPr>
            <a:spLocks noGrp="1"/>
          </p:cNvSpPr>
          <p:nvPr>
            <p:ph type="body"/>
          </p:nvPr>
        </p:nvSpPr>
        <p:spPr>
          <a:xfrm>
            <a:off x="8134920" y="4897080"/>
            <a:ext cx="3635640" cy="127944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98" name="PlaceHolder 7"/>
          <p:cNvSpPr>
            <a:spLocks noGrp="1"/>
          </p:cNvSpPr>
          <p:nvPr>
            <p:ph type="body"/>
          </p:nvPr>
        </p:nvSpPr>
        <p:spPr>
          <a:xfrm>
            <a:off x="383400" y="1773360"/>
            <a:ext cx="3635640" cy="30218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99" name="PlaceHolder 8"/>
          <p:cNvSpPr>
            <a:spLocks noGrp="1"/>
          </p:cNvSpPr>
          <p:nvPr>
            <p:ph type="body"/>
          </p:nvPr>
        </p:nvSpPr>
        <p:spPr>
          <a:xfrm>
            <a:off x="4259160" y="1773360"/>
            <a:ext cx="3635640" cy="30218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00" name="PlaceHolder 9"/>
          <p:cNvSpPr>
            <a:spLocks noGrp="1"/>
          </p:cNvSpPr>
          <p:nvPr>
            <p:ph type="body"/>
          </p:nvPr>
        </p:nvSpPr>
        <p:spPr>
          <a:xfrm>
            <a:off x="8147880" y="1773360"/>
            <a:ext cx="3635640" cy="30218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01" name="PlaceHolder 10"/>
          <p:cNvSpPr>
            <a:spLocks noGrp="1"/>
          </p:cNvSpPr>
          <p:nvPr>
            <p:ph type="dt" idx="29"/>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0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037" name="Straight Connector 9"/>
          <p:cNvCxnSpPr/>
          <p:nvPr/>
        </p:nvCxnSpPr>
        <p:spPr>
          <a:xfrm>
            <a:off x="383400" y="799920"/>
            <a:ext cx="11400840" cy="360"/>
          </a:xfrm>
          <a:prstGeom prst="straightConnector1">
            <a:avLst/>
          </a:prstGeom>
          <a:ln w="12700">
            <a:solidFill>
              <a:srgbClr val="000000"/>
            </a:solidFill>
          </a:ln>
        </p:spPr>
      </p:cxnSp>
      <p:sp>
        <p:nvSpPr>
          <p:cNvPr id="1038"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grpSp>
        <p:nvGrpSpPr>
          <p:cNvPr id="1039" name="Group 29"/>
          <p:cNvGrpSpPr/>
          <p:nvPr/>
        </p:nvGrpSpPr>
        <p:grpSpPr>
          <a:xfrm>
            <a:off x="4278960" y="2540160"/>
            <a:ext cx="3633840" cy="1819800"/>
            <a:chOff x="4278960" y="2540160"/>
            <a:chExt cx="3633840" cy="1819800"/>
          </a:xfrm>
        </p:grpSpPr>
        <p:sp>
          <p:nvSpPr>
            <p:cNvPr id="1040" name="Freeform 9"/>
            <p:cNvSpPr/>
            <p:nvPr/>
          </p:nvSpPr>
          <p:spPr>
            <a:xfrm>
              <a:off x="427896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0" y="1923"/>
                  </a:moveTo>
                  <a:lnTo>
                    <a:pt x="1919" y="3846"/>
                  </a:lnTo>
                  <a:lnTo>
                    <a:pt x="1919" y="0"/>
                  </a:lnTo>
                  <a:lnTo>
                    <a:pt x="0" y="1923"/>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41" name="Freeform 10"/>
            <p:cNvSpPr/>
            <p:nvPr/>
          </p:nvSpPr>
          <p:spPr>
            <a:xfrm>
              <a:off x="5187240" y="345024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0"/>
                  </a:moveTo>
                  <a:lnTo>
                    <a:pt x="0" y="1923"/>
                  </a:lnTo>
                  <a:lnTo>
                    <a:pt x="3842" y="1923"/>
                  </a:lnTo>
                  <a:lnTo>
                    <a:pt x="1921"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42" name="Freeform 11"/>
            <p:cNvSpPr/>
            <p:nvPr/>
          </p:nvSpPr>
          <p:spPr>
            <a:xfrm>
              <a:off x="700524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1919" y="1923"/>
                  </a:moveTo>
                  <a:lnTo>
                    <a:pt x="0" y="0"/>
                  </a:lnTo>
                  <a:lnTo>
                    <a:pt x="0" y="3846"/>
                  </a:lnTo>
                  <a:lnTo>
                    <a:pt x="1919" y="1923"/>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43" name="Freeform 12"/>
            <p:cNvSpPr/>
            <p:nvPr/>
          </p:nvSpPr>
          <p:spPr>
            <a:xfrm>
              <a:off x="5187240" y="254016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1923"/>
                  </a:moveTo>
                  <a:lnTo>
                    <a:pt x="3842" y="0"/>
                  </a:lnTo>
                  <a:lnTo>
                    <a:pt x="0" y="0"/>
                  </a:lnTo>
                  <a:lnTo>
                    <a:pt x="1921" y="1923"/>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1044" name="PlaceHolder 1"/>
          <p:cNvSpPr>
            <a:spLocks noGrp="1"/>
          </p:cNvSpPr>
          <p:nvPr>
            <p:ph type="ftr" idx="25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47" r:id="rId2"/>
  </p:sldLayoutIdLst>
</p:sldMaster>
</file>

<file path=ppt/slideMasters/slideMaster10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0011"/>
        </a:solidFill>
      </p:bgPr>
    </p:bg>
    <p:spTree>
      <p:nvGrpSpPr>
        <p:cNvPr id="1" name=""/>
        <p:cNvGrpSpPr/>
        <p:nvPr/>
      </p:nvGrpSpPr>
      <p:grpSpPr>
        <a:xfrm>
          <a:off x="0" y="0"/>
          <a:ext cx="0" cy="0"/>
          <a:chOff x="0" y="0"/>
          <a:chExt cx="0" cy="0"/>
        </a:xfrm>
      </p:grpSpPr>
      <p:cxnSp>
        <p:nvCxnSpPr>
          <p:cNvPr id="1045" name="Straight Connector 9"/>
          <p:cNvCxnSpPr/>
          <p:nvPr/>
        </p:nvCxnSpPr>
        <p:spPr>
          <a:xfrm>
            <a:off x="383400" y="799920"/>
            <a:ext cx="11400840" cy="360"/>
          </a:xfrm>
          <a:prstGeom prst="straightConnector1">
            <a:avLst/>
          </a:prstGeom>
          <a:ln w="12700">
            <a:solidFill>
              <a:srgbClr val="000000"/>
            </a:solidFill>
          </a:ln>
        </p:spPr>
      </p:cxnSp>
      <p:sp>
        <p:nvSpPr>
          <p:cNvPr id="1046"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grpSp>
        <p:nvGrpSpPr>
          <p:cNvPr id="1047" name="Group 6"/>
          <p:cNvGrpSpPr/>
          <p:nvPr/>
        </p:nvGrpSpPr>
        <p:grpSpPr>
          <a:xfrm>
            <a:off x="4278960" y="2540160"/>
            <a:ext cx="3633840" cy="1819800"/>
            <a:chOff x="4278960" y="2540160"/>
            <a:chExt cx="3633840" cy="1819800"/>
          </a:xfrm>
        </p:grpSpPr>
        <p:sp>
          <p:nvSpPr>
            <p:cNvPr id="1048" name="Freeform 9"/>
            <p:cNvSpPr/>
            <p:nvPr/>
          </p:nvSpPr>
          <p:spPr>
            <a:xfrm>
              <a:off x="427896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0" y="1923"/>
                  </a:moveTo>
                  <a:lnTo>
                    <a:pt x="1919" y="3846"/>
                  </a:lnTo>
                  <a:lnTo>
                    <a:pt x="1919" y="0"/>
                  </a:lnTo>
                  <a:lnTo>
                    <a:pt x="0"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1049" name="Freeform 10"/>
            <p:cNvSpPr/>
            <p:nvPr/>
          </p:nvSpPr>
          <p:spPr>
            <a:xfrm>
              <a:off x="5187240" y="345024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0"/>
                  </a:moveTo>
                  <a:lnTo>
                    <a:pt x="0" y="1923"/>
                  </a:lnTo>
                  <a:lnTo>
                    <a:pt x="3842" y="1923"/>
                  </a:lnTo>
                  <a:lnTo>
                    <a:pt x="1921" y="0"/>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1050" name="Freeform 11"/>
            <p:cNvSpPr/>
            <p:nvPr/>
          </p:nvSpPr>
          <p:spPr>
            <a:xfrm>
              <a:off x="700524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1919" y="1923"/>
                  </a:moveTo>
                  <a:lnTo>
                    <a:pt x="0" y="0"/>
                  </a:lnTo>
                  <a:lnTo>
                    <a:pt x="0" y="3846"/>
                  </a:lnTo>
                  <a:lnTo>
                    <a:pt x="1919"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1051" name="Freeform 12"/>
            <p:cNvSpPr/>
            <p:nvPr/>
          </p:nvSpPr>
          <p:spPr>
            <a:xfrm>
              <a:off x="5187240" y="254016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1923"/>
                  </a:moveTo>
                  <a:lnTo>
                    <a:pt x="3842" y="0"/>
                  </a:lnTo>
                  <a:lnTo>
                    <a:pt x="0" y="0"/>
                  </a:lnTo>
                  <a:lnTo>
                    <a:pt x="1921"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grpSp>
      <p:sp>
        <p:nvSpPr>
          <p:cNvPr id="1052" name="PlaceHolder 1"/>
          <p:cNvSpPr>
            <a:spLocks noGrp="1"/>
          </p:cNvSpPr>
          <p:nvPr>
            <p:ph type="ftr" idx="252"/>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849" r:id="rId2"/>
  </p:sldLayoutIdLst>
</p:sldMaster>
</file>

<file path=ppt/slideMasters/slideMaster10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cxnSp>
        <p:nvCxnSpPr>
          <p:cNvPr id="1053" name="Straight Connector 9"/>
          <p:cNvCxnSpPr/>
          <p:nvPr/>
        </p:nvCxnSpPr>
        <p:spPr>
          <a:xfrm>
            <a:off x="383400" y="799920"/>
            <a:ext cx="11400840" cy="360"/>
          </a:xfrm>
          <a:prstGeom prst="straightConnector1">
            <a:avLst/>
          </a:prstGeom>
          <a:ln w="12700">
            <a:solidFill>
              <a:srgbClr val="000000"/>
            </a:solidFill>
          </a:ln>
        </p:spPr>
      </p:cxnSp>
      <p:sp>
        <p:nvSpPr>
          <p:cNvPr id="1054"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grpSp>
        <p:nvGrpSpPr>
          <p:cNvPr id="1055" name="Group 6"/>
          <p:cNvGrpSpPr/>
          <p:nvPr/>
        </p:nvGrpSpPr>
        <p:grpSpPr>
          <a:xfrm>
            <a:off x="4278960" y="2540160"/>
            <a:ext cx="3633840" cy="1819800"/>
            <a:chOff x="4278960" y="2540160"/>
            <a:chExt cx="3633840" cy="1819800"/>
          </a:xfrm>
        </p:grpSpPr>
        <p:sp>
          <p:nvSpPr>
            <p:cNvPr id="1056" name="Freeform 9"/>
            <p:cNvSpPr/>
            <p:nvPr/>
          </p:nvSpPr>
          <p:spPr>
            <a:xfrm>
              <a:off x="427896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0" y="1923"/>
                  </a:moveTo>
                  <a:lnTo>
                    <a:pt x="1919" y="3846"/>
                  </a:lnTo>
                  <a:lnTo>
                    <a:pt x="1919" y="0"/>
                  </a:lnTo>
                  <a:lnTo>
                    <a:pt x="0"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1057" name="Freeform 10"/>
            <p:cNvSpPr/>
            <p:nvPr/>
          </p:nvSpPr>
          <p:spPr>
            <a:xfrm>
              <a:off x="5187240" y="345024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0"/>
                  </a:moveTo>
                  <a:lnTo>
                    <a:pt x="0" y="1923"/>
                  </a:lnTo>
                  <a:lnTo>
                    <a:pt x="3842" y="1923"/>
                  </a:lnTo>
                  <a:lnTo>
                    <a:pt x="1921" y="0"/>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1058" name="Freeform 11"/>
            <p:cNvSpPr/>
            <p:nvPr/>
          </p:nvSpPr>
          <p:spPr>
            <a:xfrm>
              <a:off x="700524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1919" y="1923"/>
                  </a:moveTo>
                  <a:lnTo>
                    <a:pt x="0" y="0"/>
                  </a:lnTo>
                  <a:lnTo>
                    <a:pt x="0" y="3846"/>
                  </a:lnTo>
                  <a:lnTo>
                    <a:pt x="1919"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1059" name="Freeform 12"/>
            <p:cNvSpPr/>
            <p:nvPr/>
          </p:nvSpPr>
          <p:spPr>
            <a:xfrm>
              <a:off x="5187240" y="254016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1923"/>
                  </a:moveTo>
                  <a:lnTo>
                    <a:pt x="3842" y="0"/>
                  </a:lnTo>
                  <a:lnTo>
                    <a:pt x="0" y="0"/>
                  </a:lnTo>
                  <a:lnTo>
                    <a:pt x="1921"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grpSp>
      <p:sp>
        <p:nvSpPr>
          <p:cNvPr id="1060" name="PlaceHolder 1"/>
          <p:cNvSpPr>
            <a:spLocks noGrp="1"/>
          </p:cNvSpPr>
          <p:nvPr>
            <p:ph type="ftr" idx="25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851" r:id="rId2"/>
  </p:sldLayoutIdLst>
</p:sldMaster>
</file>

<file path=ppt/slideMasters/slideMaster10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061" name="Straight Connector 9"/>
          <p:cNvCxnSpPr/>
          <p:nvPr/>
        </p:nvCxnSpPr>
        <p:spPr>
          <a:xfrm>
            <a:off x="383400" y="799920"/>
            <a:ext cx="11400840" cy="360"/>
          </a:xfrm>
          <a:prstGeom prst="straightConnector1">
            <a:avLst/>
          </a:prstGeom>
          <a:ln w="12700">
            <a:solidFill>
              <a:srgbClr val="000000"/>
            </a:solidFill>
          </a:ln>
        </p:spPr>
      </p:cxnSp>
      <p:sp>
        <p:nvSpPr>
          <p:cNvPr id="1062"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grpSp>
        <p:nvGrpSpPr>
          <p:cNvPr id="1063" name="Group 15"/>
          <p:cNvGrpSpPr/>
          <p:nvPr/>
        </p:nvGrpSpPr>
        <p:grpSpPr>
          <a:xfrm>
            <a:off x="387360" y="6094440"/>
            <a:ext cx="1408680" cy="381960"/>
            <a:chOff x="387360" y="6094440"/>
            <a:chExt cx="1408680" cy="381960"/>
          </a:xfrm>
        </p:grpSpPr>
        <p:sp>
          <p:nvSpPr>
            <p:cNvPr id="1064" name="Freeform 16"/>
            <p:cNvSpPr/>
            <p:nvPr/>
          </p:nvSpPr>
          <p:spPr>
            <a:xfrm>
              <a:off x="9561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899"/>
                  </a:moveTo>
                  <a:lnTo>
                    <a:pt x="445" y="451"/>
                  </a:lnTo>
                  <a:lnTo>
                    <a:pt x="0" y="0"/>
                  </a:lnTo>
                  <a:lnTo>
                    <a:pt x="0" y="899"/>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65" name="Freeform 17"/>
            <p:cNvSpPr/>
            <p:nvPr/>
          </p:nvSpPr>
          <p:spPr>
            <a:xfrm>
              <a:off x="576720" y="6094440"/>
              <a:ext cx="379080" cy="191160"/>
            </a:xfrm>
            <a:custGeom>
              <a:avLst/>
              <a:gdLst>
                <a:gd name="textAreaLeft" fmla="*/ 0 w 379080"/>
                <a:gd name="textAreaRight" fmla="*/ 379440 w 379080"/>
                <a:gd name="textAreaTop" fmla="*/ 0 h 191160"/>
                <a:gd name="textAreaBottom" fmla="*/ 191520 h 191160"/>
              </a:gdLst>
              <a:ahLst/>
              <a:rect l="textAreaLeft" t="textAreaTop" r="textAreaRight" b="textAreaBottom"/>
              <a:pathLst>
                <a:path w="893" h="451">
                  <a:moveTo>
                    <a:pt x="0" y="0"/>
                  </a:moveTo>
                  <a:lnTo>
                    <a:pt x="448" y="451"/>
                  </a:lnTo>
                  <a:lnTo>
                    <a:pt x="893" y="0"/>
                  </a:lnTo>
                  <a:lnTo>
                    <a:pt x="0"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66" name="Freeform 18"/>
            <p:cNvSpPr/>
            <p:nvPr/>
          </p:nvSpPr>
          <p:spPr>
            <a:xfrm>
              <a:off x="3873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451"/>
                  </a:moveTo>
                  <a:lnTo>
                    <a:pt x="445" y="899"/>
                  </a:lnTo>
                  <a:lnTo>
                    <a:pt x="445" y="0"/>
                  </a:lnTo>
                  <a:lnTo>
                    <a:pt x="0" y="451"/>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67" name="Freeform 19"/>
            <p:cNvSpPr/>
            <p:nvPr/>
          </p:nvSpPr>
          <p:spPr>
            <a:xfrm>
              <a:off x="576720" y="6286320"/>
              <a:ext cx="379080" cy="190080"/>
            </a:xfrm>
            <a:custGeom>
              <a:avLst/>
              <a:gdLst>
                <a:gd name="textAreaLeft" fmla="*/ 0 w 379080"/>
                <a:gd name="textAreaRight" fmla="*/ 379440 w 379080"/>
                <a:gd name="textAreaTop" fmla="*/ 0 h 190080"/>
                <a:gd name="textAreaBottom" fmla="*/ 190440 h 190080"/>
              </a:gdLst>
              <a:ahLst/>
              <a:rect l="textAreaLeft" t="textAreaTop" r="textAreaRight" b="textAreaBottom"/>
              <a:pathLst>
                <a:path w="893" h="448">
                  <a:moveTo>
                    <a:pt x="0" y="448"/>
                  </a:moveTo>
                  <a:lnTo>
                    <a:pt x="893" y="448"/>
                  </a:lnTo>
                  <a:lnTo>
                    <a:pt x="448" y="0"/>
                  </a:lnTo>
                  <a:lnTo>
                    <a:pt x="0" y="448"/>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68" name="Freeform 20"/>
            <p:cNvSpPr/>
            <p:nvPr/>
          </p:nvSpPr>
          <p:spPr>
            <a:xfrm>
              <a:off x="1208520" y="6206040"/>
              <a:ext cx="137880" cy="159840"/>
            </a:xfrm>
            <a:custGeom>
              <a:avLst/>
              <a:gdLst>
                <a:gd name="textAreaLeft" fmla="*/ 0 w 137880"/>
                <a:gd name="textAreaRight" fmla="*/ 138240 w 137880"/>
                <a:gd name="textAreaTop" fmla="*/ 0 h 159840"/>
                <a:gd name="textAreaBottom" fmla="*/ 160200 h 159840"/>
              </a:gdLst>
              <a:ahLst/>
              <a:rect l="textAreaLeft" t="textAreaTop" r="textAreaRight" b="textAreaBottom"/>
              <a:pathLst>
                <a:path w="325" h="377">
                  <a:moveTo>
                    <a:pt x="244" y="215"/>
                  </a:moveTo>
                  <a:lnTo>
                    <a:pt x="81" y="215"/>
                  </a:lnTo>
                  <a:lnTo>
                    <a:pt x="81" y="377"/>
                  </a:lnTo>
                  <a:lnTo>
                    <a:pt x="0" y="377"/>
                  </a:lnTo>
                  <a:lnTo>
                    <a:pt x="0" y="0"/>
                  </a:lnTo>
                  <a:lnTo>
                    <a:pt x="81" y="0"/>
                  </a:lnTo>
                  <a:lnTo>
                    <a:pt x="81" y="155"/>
                  </a:lnTo>
                  <a:lnTo>
                    <a:pt x="244" y="155"/>
                  </a:lnTo>
                  <a:lnTo>
                    <a:pt x="244" y="0"/>
                  </a:lnTo>
                  <a:lnTo>
                    <a:pt x="325" y="0"/>
                  </a:lnTo>
                  <a:lnTo>
                    <a:pt x="325" y="377"/>
                  </a:lnTo>
                  <a:lnTo>
                    <a:pt x="244" y="377"/>
                  </a:lnTo>
                  <a:lnTo>
                    <a:pt x="244" y="215"/>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69" name="Freeform 21"/>
            <p:cNvSpPr/>
            <p:nvPr/>
          </p:nvSpPr>
          <p:spPr>
            <a:xfrm>
              <a:off x="1365840" y="6202800"/>
              <a:ext cx="129240" cy="165960"/>
            </a:xfrm>
            <a:custGeom>
              <a:avLst/>
              <a:gdLst>
                <a:gd name="textAreaLeft" fmla="*/ 0 w 129240"/>
                <a:gd name="textAreaRight" fmla="*/ 129600 w 129240"/>
                <a:gd name="textAreaTop" fmla="*/ 0 h 165960"/>
                <a:gd name="textAreaBottom" fmla="*/ 166320 h 165960"/>
              </a:gdLst>
              <a:ahLst/>
              <a:rect l="textAreaLeft" t="textAreaTop" r="textAreaRight" b="textAreaBottom"/>
              <a:pathLst>
                <a:path w="129" h="164">
                  <a:moveTo>
                    <a:pt x="63" y="164"/>
                  </a:moveTo>
                  <a:cubicBezTo>
                    <a:pt x="29" y="164"/>
                    <a:pt x="1" y="150"/>
                    <a:pt x="0" y="112"/>
                  </a:cubicBezTo>
                  <a:cubicBezTo>
                    <a:pt x="35" y="112"/>
                    <a:pt x="35" y="112"/>
                    <a:pt x="35" y="112"/>
                  </a:cubicBezTo>
                  <a:cubicBezTo>
                    <a:pt x="35" y="129"/>
                    <a:pt x="45" y="139"/>
                    <a:pt x="64" y="139"/>
                  </a:cubicBezTo>
                  <a:cubicBezTo>
                    <a:pt x="77" y="139"/>
                    <a:pt x="93" y="132"/>
                    <a:pt x="93" y="116"/>
                  </a:cubicBezTo>
                  <a:cubicBezTo>
                    <a:pt x="93" y="104"/>
                    <a:pt x="83" y="100"/>
                    <a:pt x="65" y="95"/>
                  </a:cubicBezTo>
                  <a:cubicBezTo>
                    <a:pt x="53" y="92"/>
                    <a:pt x="53" y="92"/>
                    <a:pt x="53" y="92"/>
                  </a:cubicBezTo>
                  <a:cubicBezTo>
                    <a:pt x="29" y="85"/>
                    <a:pt x="4" y="75"/>
                    <a:pt x="4" y="47"/>
                  </a:cubicBezTo>
                  <a:cubicBezTo>
                    <a:pt x="4" y="12"/>
                    <a:pt x="37" y="0"/>
                    <a:pt x="67" y="0"/>
                  </a:cubicBezTo>
                  <a:cubicBezTo>
                    <a:pt x="97" y="0"/>
                    <a:pt x="124" y="11"/>
                    <a:pt x="124" y="45"/>
                  </a:cubicBezTo>
                  <a:cubicBezTo>
                    <a:pt x="90" y="45"/>
                    <a:pt x="90" y="45"/>
                    <a:pt x="90" y="45"/>
                  </a:cubicBezTo>
                  <a:cubicBezTo>
                    <a:pt x="88" y="31"/>
                    <a:pt x="80" y="23"/>
                    <a:pt x="64" y="23"/>
                  </a:cubicBezTo>
                  <a:cubicBezTo>
                    <a:pt x="51" y="23"/>
                    <a:pt x="39" y="30"/>
                    <a:pt x="39" y="44"/>
                  </a:cubicBezTo>
                  <a:cubicBezTo>
                    <a:pt x="39" y="55"/>
                    <a:pt x="49" y="59"/>
                    <a:pt x="71" y="66"/>
                  </a:cubicBezTo>
                  <a:cubicBezTo>
                    <a:pt x="84" y="70"/>
                    <a:pt x="84" y="70"/>
                    <a:pt x="84" y="70"/>
                  </a:cubicBezTo>
                  <a:cubicBezTo>
                    <a:pt x="112" y="78"/>
                    <a:pt x="129" y="88"/>
                    <a:pt x="129" y="114"/>
                  </a:cubicBezTo>
                  <a:cubicBezTo>
                    <a:pt x="129" y="150"/>
                    <a:pt x="94" y="164"/>
                    <a:pt x="63"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70" name="Freeform 22"/>
            <p:cNvSpPr/>
            <p:nvPr/>
          </p:nvSpPr>
          <p:spPr>
            <a:xfrm>
              <a:off x="1514520" y="6206040"/>
              <a:ext cx="125280" cy="159840"/>
            </a:xfrm>
            <a:custGeom>
              <a:avLst/>
              <a:gdLst>
                <a:gd name="textAreaLeft" fmla="*/ 0 w 125280"/>
                <a:gd name="textAreaRight" fmla="*/ 125640 w 125280"/>
                <a:gd name="textAreaTop" fmla="*/ 0 h 159840"/>
                <a:gd name="textAreaBottom" fmla="*/ 160200 h 159840"/>
              </a:gdLst>
              <a:ahLst/>
              <a:rect l="textAreaLeft" t="textAreaTop" r="textAreaRight" b="textAreaBottom"/>
              <a:pathLst>
                <a:path w="125" h="158">
                  <a:moveTo>
                    <a:pt x="0" y="0"/>
                  </a:moveTo>
                  <a:cubicBezTo>
                    <a:pt x="55" y="0"/>
                    <a:pt x="55" y="0"/>
                    <a:pt x="55" y="0"/>
                  </a:cubicBezTo>
                  <a:cubicBezTo>
                    <a:pt x="72" y="0"/>
                    <a:pt x="79" y="0"/>
                    <a:pt x="86" y="2"/>
                  </a:cubicBezTo>
                  <a:cubicBezTo>
                    <a:pt x="105" y="6"/>
                    <a:pt x="119" y="19"/>
                    <a:pt x="119" y="40"/>
                  </a:cubicBezTo>
                  <a:cubicBezTo>
                    <a:pt x="119" y="60"/>
                    <a:pt x="106" y="71"/>
                    <a:pt x="88" y="75"/>
                  </a:cubicBezTo>
                  <a:cubicBezTo>
                    <a:pt x="109" y="79"/>
                    <a:pt x="125" y="90"/>
                    <a:pt x="125" y="114"/>
                  </a:cubicBezTo>
                  <a:cubicBezTo>
                    <a:pt x="125" y="149"/>
                    <a:pt x="90" y="158"/>
                    <a:pt x="62" y="158"/>
                  </a:cubicBezTo>
                  <a:cubicBezTo>
                    <a:pt x="0" y="158"/>
                    <a:pt x="0" y="158"/>
                    <a:pt x="0" y="158"/>
                  </a:cubicBezTo>
                  <a:lnTo>
                    <a:pt x="0" y="0"/>
                  </a:lnTo>
                  <a:close/>
                  <a:moveTo>
                    <a:pt x="55" y="66"/>
                  </a:moveTo>
                  <a:cubicBezTo>
                    <a:pt x="70" y="66"/>
                    <a:pt x="85" y="63"/>
                    <a:pt x="85" y="44"/>
                  </a:cubicBezTo>
                  <a:cubicBezTo>
                    <a:pt x="85" y="28"/>
                    <a:pt x="71" y="23"/>
                    <a:pt x="57" y="23"/>
                  </a:cubicBezTo>
                  <a:cubicBezTo>
                    <a:pt x="33" y="23"/>
                    <a:pt x="33" y="23"/>
                    <a:pt x="33" y="23"/>
                  </a:cubicBezTo>
                  <a:cubicBezTo>
                    <a:pt x="33" y="66"/>
                    <a:pt x="33" y="66"/>
                    <a:pt x="33" y="66"/>
                  </a:cubicBezTo>
                  <a:lnTo>
                    <a:pt x="55" y="66"/>
                  </a:lnTo>
                  <a:close/>
                  <a:moveTo>
                    <a:pt x="58" y="134"/>
                  </a:moveTo>
                  <a:cubicBezTo>
                    <a:pt x="74" y="134"/>
                    <a:pt x="90" y="130"/>
                    <a:pt x="90" y="111"/>
                  </a:cubicBezTo>
                  <a:cubicBezTo>
                    <a:pt x="90" y="92"/>
                    <a:pt x="76" y="88"/>
                    <a:pt x="60" y="88"/>
                  </a:cubicBezTo>
                  <a:cubicBezTo>
                    <a:pt x="33" y="88"/>
                    <a:pt x="33" y="88"/>
                    <a:pt x="33" y="88"/>
                  </a:cubicBezTo>
                  <a:cubicBezTo>
                    <a:pt x="33" y="134"/>
                    <a:pt x="33" y="134"/>
                    <a:pt x="33" y="134"/>
                  </a:cubicBezTo>
                  <a:lnTo>
                    <a:pt x="58" y="134"/>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71" name="Freeform 23"/>
            <p:cNvSpPr/>
            <p:nvPr/>
          </p:nvSpPr>
          <p:spPr>
            <a:xfrm>
              <a:off x="1655280" y="6202800"/>
              <a:ext cx="140760" cy="165960"/>
            </a:xfrm>
            <a:custGeom>
              <a:avLst/>
              <a:gdLst>
                <a:gd name="textAreaLeft" fmla="*/ 0 w 140760"/>
                <a:gd name="textAreaRight" fmla="*/ 141120 w 140760"/>
                <a:gd name="textAreaTop" fmla="*/ 0 h 165960"/>
                <a:gd name="textAreaBottom" fmla="*/ 166320 h 165960"/>
              </a:gdLst>
              <a:ahLst/>
              <a:rect l="textAreaLeft" t="textAreaTop" r="textAreaRight" b="textAreaBottom"/>
              <a:pathLst>
                <a:path w="140" h="164">
                  <a:moveTo>
                    <a:pt x="74" y="164"/>
                  </a:moveTo>
                  <a:cubicBezTo>
                    <a:pt x="23" y="164"/>
                    <a:pt x="0" y="131"/>
                    <a:pt x="0" y="83"/>
                  </a:cubicBezTo>
                  <a:cubicBezTo>
                    <a:pt x="0" y="35"/>
                    <a:pt x="26" y="0"/>
                    <a:pt x="76" y="0"/>
                  </a:cubicBezTo>
                  <a:cubicBezTo>
                    <a:pt x="107" y="0"/>
                    <a:pt x="138" y="14"/>
                    <a:pt x="139" y="50"/>
                  </a:cubicBezTo>
                  <a:cubicBezTo>
                    <a:pt x="103" y="50"/>
                    <a:pt x="103" y="50"/>
                    <a:pt x="103" y="50"/>
                  </a:cubicBezTo>
                  <a:cubicBezTo>
                    <a:pt x="102" y="34"/>
                    <a:pt x="91" y="26"/>
                    <a:pt x="76" y="26"/>
                  </a:cubicBezTo>
                  <a:cubicBezTo>
                    <a:pt x="45" y="26"/>
                    <a:pt x="36" y="59"/>
                    <a:pt x="36" y="84"/>
                  </a:cubicBezTo>
                  <a:cubicBezTo>
                    <a:pt x="36" y="109"/>
                    <a:pt x="45" y="138"/>
                    <a:pt x="75" y="138"/>
                  </a:cubicBezTo>
                  <a:cubicBezTo>
                    <a:pt x="90" y="138"/>
                    <a:pt x="102" y="130"/>
                    <a:pt x="104" y="114"/>
                  </a:cubicBezTo>
                  <a:cubicBezTo>
                    <a:pt x="140" y="114"/>
                    <a:pt x="140" y="114"/>
                    <a:pt x="140" y="114"/>
                  </a:cubicBezTo>
                  <a:cubicBezTo>
                    <a:pt x="136" y="150"/>
                    <a:pt x="107" y="164"/>
                    <a:pt x="74"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1072"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db0011"/>
                </a:solidFill>
                <a:latin typeface="Univers Next for HSBC Light"/>
              </a:rPr>
              <a:t>Together we thrive</a:t>
            </a:r>
            <a:endParaRPr b="0" lang="en-GB" sz="4800" spc="-1" strike="noStrike">
              <a:solidFill>
                <a:srgbClr val="000000"/>
              </a:solidFill>
              <a:latin typeface="Arial"/>
            </a:endParaRPr>
          </a:p>
        </p:txBody>
      </p:sp>
      <p:sp>
        <p:nvSpPr>
          <p:cNvPr id="1073" name="PlaceHolder 1"/>
          <p:cNvSpPr>
            <a:spLocks noGrp="1"/>
          </p:cNvSpPr>
          <p:nvPr>
            <p:ph type="ftr" idx="254"/>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53" r:id="rId2"/>
  </p:sldLayoutIdLst>
</p:sldMaster>
</file>

<file path=ppt/slideMasters/slideMaster10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074" name="Straight Connector 9"/>
          <p:cNvCxnSpPr/>
          <p:nvPr/>
        </p:nvCxnSpPr>
        <p:spPr>
          <a:xfrm>
            <a:off x="383400" y="799920"/>
            <a:ext cx="11400840" cy="360"/>
          </a:xfrm>
          <a:prstGeom prst="straightConnector1">
            <a:avLst/>
          </a:prstGeom>
          <a:ln w="12700">
            <a:solidFill>
              <a:srgbClr val="000000"/>
            </a:solidFill>
          </a:ln>
        </p:spPr>
      </p:cxnSp>
      <p:sp>
        <p:nvSpPr>
          <p:cNvPr id="1075"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grpSp>
        <p:nvGrpSpPr>
          <p:cNvPr id="1076" name="Group 15"/>
          <p:cNvGrpSpPr/>
          <p:nvPr/>
        </p:nvGrpSpPr>
        <p:grpSpPr>
          <a:xfrm>
            <a:off x="387360" y="6094440"/>
            <a:ext cx="1408680" cy="381960"/>
            <a:chOff x="387360" y="6094440"/>
            <a:chExt cx="1408680" cy="381960"/>
          </a:xfrm>
        </p:grpSpPr>
        <p:sp>
          <p:nvSpPr>
            <p:cNvPr id="1077" name="Freeform 16"/>
            <p:cNvSpPr/>
            <p:nvPr/>
          </p:nvSpPr>
          <p:spPr>
            <a:xfrm>
              <a:off x="9561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899"/>
                  </a:moveTo>
                  <a:lnTo>
                    <a:pt x="445" y="451"/>
                  </a:lnTo>
                  <a:lnTo>
                    <a:pt x="0" y="0"/>
                  </a:lnTo>
                  <a:lnTo>
                    <a:pt x="0" y="899"/>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78" name="Freeform 17"/>
            <p:cNvSpPr/>
            <p:nvPr/>
          </p:nvSpPr>
          <p:spPr>
            <a:xfrm>
              <a:off x="576720" y="6094440"/>
              <a:ext cx="379080" cy="191160"/>
            </a:xfrm>
            <a:custGeom>
              <a:avLst/>
              <a:gdLst>
                <a:gd name="textAreaLeft" fmla="*/ 0 w 379080"/>
                <a:gd name="textAreaRight" fmla="*/ 379440 w 379080"/>
                <a:gd name="textAreaTop" fmla="*/ 0 h 191160"/>
                <a:gd name="textAreaBottom" fmla="*/ 191520 h 191160"/>
              </a:gdLst>
              <a:ahLst/>
              <a:rect l="textAreaLeft" t="textAreaTop" r="textAreaRight" b="textAreaBottom"/>
              <a:pathLst>
                <a:path w="893" h="451">
                  <a:moveTo>
                    <a:pt x="0" y="0"/>
                  </a:moveTo>
                  <a:lnTo>
                    <a:pt x="448" y="451"/>
                  </a:lnTo>
                  <a:lnTo>
                    <a:pt x="893" y="0"/>
                  </a:lnTo>
                  <a:lnTo>
                    <a:pt x="0"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79" name="Freeform 18"/>
            <p:cNvSpPr/>
            <p:nvPr/>
          </p:nvSpPr>
          <p:spPr>
            <a:xfrm>
              <a:off x="3873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451"/>
                  </a:moveTo>
                  <a:lnTo>
                    <a:pt x="445" y="899"/>
                  </a:lnTo>
                  <a:lnTo>
                    <a:pt x="445" y="0"/>
                  </a:lnTo>
                  <a:lnTo>
                    <a:pt x="0" y="451"/>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80" name="Freeform 19"/>
            <p:cNvSpPr/>
            <p:nvPr/>
          </p:nvSpPr>
          <p:spPr>
            <a:xfrm>
              <a:off x="576720" y="6286320"/>
              <a:ext cx="379080" cy="190080"/>
            </a:xfrm>
            <a:custGeom>
              <a:avLst/>
              <a:gdLst>
                <a:gd name="textAreaLeft" fmla="*/ 0 w 379080"/>
                <a:gd name="textAreaRight" fmla="*/ 379440 w 379080"/>
                <a:gd name="textAreaTop" fmla="*/ 0 h 190080"/>
                <a:gd name="textAreaBottom" fmla="*/ 190440 h 190080"/>
              </a:gdLst>
              <a:ahLst/>
              <a:rect l="textAreaLeft" t="textAreaTop" r="textAreaRight" b="textAreaBottom"/>
              <a:pathLst>
                <a:path w="893" h="448">
                  <a:moveTo>
                    <a:pt x="0" y="448"/>
                  </a:moveTo>
                  <a:lnTo>
                    <a:pt x="893" y="448"/>
                  </a:lnTo>
                  <a:lnTo>
                    <a:pt x="448" y="0"/>
                  </a:lnTo>
                  <a:lnTo>
                    <a:pt x="0" y="448"/>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81" name="Freeform 20"/>
            <p:cNvSpPr/>
            <p:nvPr/>
          </p:nvSpPr>
          <p:spPr>
            <a:xfrm>
              <a:off x="1208520" y="6206040"/>
              <a:ext cx="137880" cy="159840"/>
            </a:xfrm>
            <a:custGeom>
              <a:avLst/>
              <a:gdLst>
                <a:gd name="textAreaLeft" fmla="*/ 0 w 137880"/>
                <a:gd name="textAreaRight" fmla="*/ 138240 w 137880"/>
                <a:gd name="textAreaTop" fmla="*/ 0 h 159840"/>
                <a:gd name="textAreaBottom" fmla="*/ 160200 h 159840"/>
              </a:gdLst>
              <a:ahLst/>
              <a:rect l="textAreaLeft" t="textAreaTop" r="textAreaRight" b="textAreaBottom"/>
              <a:pathLst>
                <a:path w="325" h="377">
                  <a:moveTo>
                    <a:pt x="244" y="215"/>
                  </a:moveTo>
                  <a:lnTo>
                    <a:pt x="81" y="215"/>
                  </a:lnTo>
                  <a:lnTo>
                    <a:pt x="81" y="377"/>
                  </a:lnTo>
                  <a:lnTo>
                    <a:pt x="0" y="377"/>
                  </a:lnTo>
                  <a:lnTo>
                    <a:pt x="0" y="0"/>
                  </a:lnTo>
                  <a:lnTo>
                    <a:pt x="81" y="0"/>
                  </a:lnTo>
                  <a:lnTo>
                    <a:pt x="81" y="155"/>
                  </a:lnTo>
                  <a:lnTo>
                    <a:pt x="244" y="155"/>
                  </a:lnTo>
                  <a:lnTo>
                    <a:pt x="244" y="0"/>
                  </a:lnTo>
                  <a:lnTo>
                    <a:pt x="325" y="0"/>
                  </a:lnTo>
                  <a:lnTo>
                    <a:pt x="325" y="377"/>
                  </a:lnTo>
                  <a:lnTo>
                    <a:pt x="244" y="377"/>
                  </a:lnTo>
                  <a:lnTo>
                    <a:pt x="244" y="215"/>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82" name="Freeform 21"/>
            <p:cNvSpPr/>
            <p:nvPr/>
          </p:nvSpPr>
          <p:spPr>
            <a:xfrm>
              <a:off x="1365840" y="6202800"/>
              <a:ext cx="129240" cy="165960"/>
            </a:xfrm>
            <a:custGeom>
              <a:avLst/>
              <a:gdLst>
                <a:gd name="textAreaLeft" fmla="*/ 0 w 129240"/>
                <a:gd name="textAreaRight" fmla="*/ 129600 w 129240"/>
                <a:gd name="textAreaTop" fmla="*/ 0 h 165960"/>
                <a:gd name="textAreaBottom" fmla="*/ 166320 h 165960"/>
              </a:gdLst>
              <a:ahLst/>
              <a:rect l="textAreaLeft" t="textAreaTop" r="textAreaRight" b="textAreaBottom"/>
              <a:pathLst>
                <a:path w="129" h="164">
                  <a:moveTo>
                    <a:pt x="63" y="164"/>
                  </a:moveTo>
                  <a:cubicBezTo>
                    <a:pt x="29" y="164"/>
                    <a:pt x="1" y="150"/>
                    <a:pt x="0" y="112"/>
                  </a:cubicBezTo>
                  <a:cubicBezTo>
                    <a:pt x="35" y="112"/>
                    <a:pt x="35" y="112"/>
                    <a:pt x="35" y="112"/>
                  </a:cubicBezTo>
                  <a:cubicBezTo>
                    <a:pt x="35" y="129"/>
                    <a:pt x="45" y="139"/>
                    <a:pt x="64" y="139"/>
                  </a:cubicBezTo>
                  <a:cubicBezTo>
                    <a:pt x="77" y="139"/>
                    <a:pt x="93" y="132"/>
                    <a:pt x="93" y="116"/>
                  </a:cubicBezTo>
                  <a:cubicBezTo>
                    <a:pt x="93" y="104"/>
                    <a:pt x="83" y="100"/>
                    <a:pt x="65" y="95"/>
                  </a:cubicBezTo>
                  <a:cubicBezTo>
                    <a:pt x="53" y="92"/>
                    <a:pt x="53" y="92"/>
                    <a:pt x="53" y="92"/>
                  </a:cubicBezTo>
                  <a:cubicBezTo>
                    <a:pt x="29" y="85"/>
                    <a:pt x="4" y="75"/>
                    <a:pt x="4" y="47"/>
                  </a:cubicBezTo>
                  <a:cubicBezTo>
                    <a:pt x="4" y="12"/>
                    <a:pt x="37" y="0"/>
                    <a:pt x="67" y="0"/>
                  </a:cubicBezTo>
                  <a:cubicBezTo>
                    <a:pt x="97" y="0"/>
                    <a:pt x="124" y="11"/>
                    <a:pt x="124" y="45"/>
                  </a:cubicBezTo>
                  <a:cubicBezTo>
                    <a:pt x="90" y="45"/>
                    <a:pt x="90" y="45"/>
                    <a:pt x="90" y="45"/>
                  </a:cubicBezTo>
                  <a:cubicBezTo>
                    <a:pt x="88" y="31"/>
                    <a:pt x="80" y="23"/>
                    <a:pt x="64" y="23"/>
                  </a:cubicBezTo>
                  <a:cubicBezTo>
                    <a:pt x="51" y="23"/>
                    <a:pt x="39" y="30"/>
                    <a:pt x="39" y="44"/>
                  </a:cubicBezTo>
                  <a:cubicBezTo>
                    <a:pt x="39" y="55"/>
                    <a:pt x="49" y="59"/>
                    <a:pt x="71" y="66"/>
                  </a:cubicBezTo>
                  <a:cubicBezTo>
                    <a:pt x="84" y="70"/>
                    <a:pt x="84" y="70"/>
                    <a:pt x="84" y="70"/>
                  </a:cubicBezTo>
                  <a:cubicBezTo>
                    <a:pt x="112" y="78"/>
                    <a:pt x="129" y="88"/>
                    <a:pt x="129" y="114"/>
                  </a:cubicBezTo>
                  <a:cubicBezTo>
                    <a:pt x="129" y="150"/>
                    <a:pt x="94" y="164"/>
                    <a:pt x="63"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83" name="Freeform 22"/>
            <p:cNvSpPr/>
            <p:nvPr/>
          </p:nvSpPr>
          <p:spPr>
            <a:xfrm>
              <a:off x="1514520" y="6206040"/>
              <a:ext cx="125280" cy="159840"/>
            </a:xfrm>
            <a:custGeom>
              <a:avLst/>
              <a:gdLst>
                <a:gd name="textAreaLeft" fmla="*/ 0 w 125280"/>
                <a:gd name="textAreaRight" fmla="*/ 125640 w 125280"/>
                <a:gd name="textAreaTop" fmla="*/ 0 h 159840"/>
                <a:gd name="textAreaBottom" fmla="*/ 160200 h 159840"/>
              </a:gdLst>
              <a:ahLst/>
              <a:rect l="textAreaLeft" t="textAreaTop" r="textAreaRight" b="textAreaBottom"/>
              <a:pathLst>
                <a:path w="125" h="158">
                  <a:moveTo>
                    <a:pt x="0" y="0"/>
                  </a:moveTo>
                  <a:cubicBezTo>
                    <a:pt x="55" y="0"/>
                    <a:pt x="55" y="0"/>
                    <a:pt x="55" y="0"/>
                  </a:cubicBezTo>
                  <a:cubicBezTo>
                    <a:pt x="72" y="0"/>
                    <a:pt x="79" y="0"/>
                    <a:pt x="86" y="2"/>
                  </a:cubicBezTo>
                  <a:cubicBezTo>
                    <a:pt x="105" y="6"/>
                    <a:pt x="119" y="19"/>
                    <a:pt x="119" y="40"/>
                  </a:cubicBezTo>
                  <a:cubicBezTo>
                    <a:pt x="119" y="60"/>
                    <a:pt x="106" y="71"/>
                    <a:pt x="88" y="75"/>
                  </a:cubicBezTo>
                  <a:cubicBezTo>
                    <a:pt x="109" y="79"/>
                    <a:pt x="125" y="90"/>
                    <a:pt x="125" y="114"/>
                  </a:cubicBezTo>
                  <a:cubicBezTo>
                    <a:pt x="125" y="149"/>
                    <a:pt x="90" y="158"/>
                    <a:pt x="62" y="158"/>
                  </a:cubicBezTo>
                  <a:cubicBezTo>
                    <a:pt x="0" y="158"/>
                    <a:pt x="0" y="158"/>
                    <a:pt x="0" y="158"/>
                  </a:cubicBezTo>
                  <a:lnTo>
                    <a:pt x="0" y="0"/>
                  </a:lnTo>
                  <a:close/>
                  <a:moveTo>
                    <a:pt x="55" y="66"/>
                  </a:moveTo>
                  <a:cubicBezTo>
                    <a:pt x="70" y="66"/>
                    <a:pt x="85" y="63"/>
                    <a:pt x="85" y="44"/>
                  </a:cubicBezTo>
                  <a:cubicBezTo>
                    <a:pt x="85" y="28"/>
                    <a:pt x="71" y="23"/>
                    <a:pt x="57" y="23"/>
                  </a:cubicBezTo>
                  <a:cubicBezTo>
                    <a:pt x="33" y="23"/>
                    <a:pt x="33" y="23"/>
                    <a:pt x="33" y="23"/>
                  </a:cubicBezTo>
                  <a:cubicBezTo>
                    <a:pt x="33" y="66"/>
                    <a:pt x="33" y="66"/>
                    <a:pt x="33" y="66"/>
                  </a:cubicBezTo>
                  <a:lnTo>
                    <a:pt x="55" y="66"/>
                  </a:lnTo>
                  <a:close/>
                  <a:moveTo>
                    <a:pt x="58" y="134"/>
                  </a:moveTo>
                  <a:cubicBezTo>
                    <a:pt x="74" y="134"/>
                    <a:pt x="90" y="130"/>
                    <a:pt x="90" y="111"/>
                  </a:cubicBezTo>
                  <a:cubicBezTo>
                    <a:pt x="90" y="92"/>
                    <a:pt x="76" y="88"/>
                    <a:pt x="60" y="88"/>
                  </a:cubicBezTo>
                  <a:cubicBezTo>
                    <a:pt x="33" y="88"/>
                    <a:pt x="33" y="88"/>
                    <a:pt x="33" y="88"/>
                  </a:cubicBezTo>
                  <a:cubicBezTo>
                    <a:pt x="33" y="134"/>
                    <a:pt x="33" y="134"/>
                    <a:pt x="33" y="134"/>
                  </a:cubicBezTo>
                  <a:lnTo>
                    <a:pt x="58" y="134"/>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084" name="Freeform 23"/>
            <p:cNvSpPr/>
            <p:nvPr/>
          </p:nvSpPr>
          <p:spPr>
            <a:xfrm>
              <a:off x="1655280" y="6202800"/>
              <a:ext cx="140760" cy="165960"/>
            </a:xfrm>
            <a:custGeom>
              <a:avLst/>
              <a:gdLst>
                <a:gd name="textAreaLeft" fmla="*/ 0 w 140760"/>
                <a:gd name="textAreaRight" fmla="*/ 141120 w 140760"/>
                <a:gd name="textAreaTop" fmla="*/ 0 h 165960"/>
                <a:gd name="textAreaBottom" fmla="*/ 166320 h 165960"/>
              </a:gdLst>
              <a:ahLst/>
              <a:rect l="textAreaLeft" t="textAreaTop" r="textAreaRight" b="textAreaBottom"/>
              <a:pathLst>
                <a:path w="140" h="164">
                  <a:moveTo>
                    <a:pt x="74" y="164"/>
                  </a:moveTo>
                  <a:cubicBezTo>
                    <a:pt x="23" y="164"/>
                    <a:pt x="0" y="131"/>
                    <a:pt x="0" y="83"/>
                  </a:cubicBezTo>
                  <a:cubicBezTo>
                    <a:pt x="0" y="35"/>
                    <a:pt x="26" y="0"/>
                    <a:pt x="76" y="0"/>
                  </a:cubicBezTo>
                  <a:cubicBezTo>
                    <a:pt x="107" y="0"/>
                    <a:pt x="138" y="14"/>
                    <a:pt x="139" y="50"/>
                  </a:cubicBezTo>
                  <a:cubicBezTo>
                    <a:pt x="103" y="50"/>
                    <a:pt x="103" y="50"/>
                    <a:pt x="103" y="50"/>
                  </a:cubicBezTo>
                  <a:cubicBezTo>
                    <a:pt x="102" y="34"/>
                    <a:pt x="91" y="26"/>
                    <a:pt x="76" y="26"/>
                  </a:cubicBezTo>
                  <a:cubicBezTo>
                    <a:pt x="45" y="26"/>
                    <a:pt x="36" y="59"/>
                    <a:pt x="36" y="84"/>
                  </a:cubicBezTo>
                  <a:cubicBezTo>
                    <a:pt x="36" y="109"/>
                    <a:pt x="45" y="138"/>
                    <a:pt x="75" y="138"/>
                  </a:cubicBezTo>
                  <a:cubicBezTo>
                    <a:pt x="90" y="138"/>
                    <a:pt x="102" y="130"/>
                    <a:pt x="104" y="114"/>
                  </a:cubicBezTo>
                  <a:cubicBezTo>
                    <a:pt x="140" y="114"/>
                    <a:pt x="140" y="114"/>
                    <a:pt x="140" y="114"/>
                  </a:cubicBezTo>
                  <a:cubicBezTo>
                    <a:pt x="136" y="150"/>
                    <a:pt x="107" y="164"/>
                    <a:pt x="74"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1085"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000000"/>
                </a:solidFill>
                <a:latin typeface="Univers Next for HSBC Light"/>
              </a:rPr>
              <a:t>Together we thrive</a:t>
            </a:r>
            <a:endParaRPr b="0" lang="en-GB" sz="4800" spc="-1" strike="noStrike">
              <a:solidFill>
                <a:srgbClr val="000000"/>
              </a:solidFill>
              <a:latin typeface="Arial"/>
            </a:endParaRPr>
          </a:p>
        </p:txBody>
      </p:sp>
      <p:sp>
        <p:nvSpPr>
          <p:cNvPr id="1086" name="PlaceHolder 1"/>
          <p:cNvSpPr>
            <a:spLocks noGrp="1"/>
          </p:cNvSpPr>
          <p:nvPr>
            <p:ph type="ftr" idx="25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55" r:id="rId2"/>
  </p:sldLayoutIdLst>
</p:sldMaster>
</file>

<file path=ppt/slideMasters/slideMaster10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0011"/>
        </a:solidFill>
      </p:bgPr>
    </p:bg>
    <p:spTree>
      <p:nvGrpSpPr>
        <p:cNvPr id="1" name=""/>
        <p:cNvGrpSpPr/>
        <p:nvPr/>
      </p:nvGrpSpPr>
      <p:grpSpPr>
        <a:xfrm>
          <a:off x="0" y="0"/>
          <a:ext cx="0" cy="0"/>
          <a:chOff x="0" y="0"/>
          <a:chExt cx="0" cy="0"/>
        </a:xfrm>
      </p:grpSpPr>
      <p:cxnSp>
        <p:nvCxnSpPr>
          <p:cNvPr id="1087" name="Straight Connector 9"/>
          <p:cNvCxnSpPr/>
          <p:nvPr/>
        </p:nvCxnSpPr>
        <p:spPr>
          <a:xfrm>
            <a:off x="383400" y="799920"/>
            <a:ext cx="11400840" cy="360"/>
          </a:xfrm>
          <a:prstGeom prst="straightConnector1">
            <a:avLst/>
          </a:prstGeom>
          <a:ln w="12700">
            <a:solidFill>
              <a:srgbClr val="000000"/>
            </a:solidFill>
          </a:ln>
        </p:spPr>
      </p:cxnSp>
      <p:sp>
        <p:nvSpPr>
          <p:cNvPr id="1088"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1089"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ffffff"/>
                </a:solidFill>
                <a:latin typeface="Univers Next for HSBC Light"/>
              </a:rPr>
              <a:t>Together we thrive</a:t>
            </a:r>
            <a:endParaRPr b="0" lang="en-GB" sz="4800" spc="-1" strike="noStrike">
              <a:solidFill>
                <a:srgbClr val="ffffff"/>
              </a:solidFill>
              <a:latin typeface="Arial"/>
            </a:endParaRPr>
          </a:p>
        </p:txBody>
      </p:sp>
      <p:pic>
        <p:nvPicPr>
          <p:cNvPr id="1090" name="Picture 11" descr=""/>
          <p:cNvPicPr/>
          <p:nvPr/>
        </p:nvPicPr>
        <p:blipFill>
          <a:blip r:embed="rId2"/>
          <a:stretch/>
        </p:blipFill>
        <p:spPr>
          <a:xfrm>
            <a:off x="375120" y="6095880"/>
            <a:ext cx="1424520" cy="383400"/>
          </a:xfrm>
          <a:prstGeom prst="rect">
            <a:avLst/>
          </a:prstGeom>
          <a:ln w="0">
            <a:noFill/>
          </a:ln>
        </p:spPr>
      </p:pic>
      <p:sp>
        <p:nvSpPr>
          <p:cNvPr id="1091" name="PlaceHolder 1"/>
          <p:cNvSpPr>
            <a:spLocks noGrp="1"/>
          </p:cNvSpPr>
          <p:nvPr>
            <p:ph type="ftr" idx="256"/>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857" r:id="rId3"/>
  </p:sldLayoutIdLst>
</p:sldMaster>
</file>

<file path=ppt/slideMasters/slideMaster10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cxnSp>
        <p:nvCxnSpPr>
          <p:cNvPr id="1092" name="Straight Connector 9"/>
          <p:cNvCxnSpPr/>
          <p:nvPr/>
        </p:nvCxnSpPr>
        <p:spPr>
          <a:xfrm>
            <a:off x="383400" y="799920"/>
            <a:ext cx="11400840" cy="360"/>
          </a:xfrm>
          <a:prstGeom prst="straightConnector1">
            <a:avLst/>
          </a:prstGeom>
          <a:ln w="12700">
            <a:solidFill>
              <a:srgbClr val="000000"/>
            </a:solidFill>
          </a:ln>
        </p:spPr>
      </p:cxnSp>
      <p:sp>
        <p:nvSpPr>
          <p:cNvPr id="1093"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1094"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ffffff"/>
                </a:solidFill>
                <a:latin typeface="Univers Next for HSBC Light"/>
              </a:rPr>
              <a:t>Together we thrive</a:t>
            </a:r>
            <a:endParaRPr b="0" lang="en-GB" sz="4800" spc="-1" strike="noStrike">
              <a:solidFill>
                <a:srgbClr val="ffffff"/>
              </a:solidFill>
              <a:latin typeface="Arial"/>
            </a:endParaRPr>
          </a:p>
        </p:txBody>
      </p:sp>
      <p:pic>
        <p:nvPicPr>
          <p:cNvPr id="1095" name="Picture 11" descr=""/>
          <p:cNvPicPr/>
          <p:nvPr/>
        </p:nvPicPr>
        <p:blipFill>
          <a:blip r:embed="rId2"/>
          <a:stretch/>
        </p:blipFill>
        <p:spPr>
          <a:xfrm>
            <a:off x="375120" y="6095880"/>
            <a:ext cx="1424520" cy="383400"/>
          </a:xfrm>
          <a:prstGeom prst="rect">
            <a:avLst/>
          </a:prstGeom>
          <a:ln w="0">
            <a:noFill/>
          </a:ln>
        </p:spPr>
      </p:pic>
      <p:sp>
        <p:nvSpPr>
          <p:cNvPr id="1096" name="PlaceHolder 1"/>
          <p:cNvSpPr>
            <a:spLocks noGrp="1"/>
          </p:cNvSpPr>
          <p:nvPr>
            <p:ph type="ftr" idx="25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859" r:id="rId3"/>
  </p:sldLayoutIdLst>
</p:sldMaster>
</file>

<file path=ppt/slideMasters/slideMaster10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t="-1000" b="-1000"/>
          </a:stretch>
        </a:blipFill>
      </p:bgPr>
    </p:bg>
    <p:spTree>
      <p:nvGrpSpPr>
        <p:cNvPr id="1" name=""/>
        <p:cNvGrpSpPr/>
        <p:nvPr/>
      </p:nvGrpSpPr>
      <p:grpSpPr>
        <a:xfrm>
          <a:off x="0" y="0"/>
          <a:ext cx="0" cy="0"/>
          <a:chOff x="0" y="0"/>
          <a:chExt cx="0" cy="0"/>
        </a:xfrm>
      </p:grpSpPr>
      <p:cxnSp>
        <p:nvCxnSpPr>
          <p:cNvPr id="1097" name="Straight Connector 9"/>
          <p:cNvCxnSpPr/>
          <p:nvPr/>
        </p:nvCxnSpPr>
        <p:spPr>
          <a:xfrm>
            <a:off x="383400" y="799920"/>
            <a:ext cx="11400840" cy="360"/>
          </a:xfrm>
          <a:prstGeom prst="straightConnector1">
            <a:avLst/>
          </a:prstGeom>
          <a:ln w="12700">
            <a:solidFill>
              <a:srgbClr val="000000"/>
            </a:solidFill>
          </a:ln>
        </p:spPr>
      </p:cxnSp>
      <p:sp>
        <p:nvSpPr>
          <p:cNvPr id="1098"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1099"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lt1"/>
                </a:solidFill>
                <a:latin typeface="Univers Next for HSBC Medium"/>
              </a:rPr>
              <a:t>Click to edit Master title style</a:t>
            </a:r>
            <a:endParaRPr b="0" lang="en-US" sz="2000" spc="-1" strike="noStrike">
              <a:solidFill>
                <a:schemeClr val="dk1"/>
              </a:solidFill>
              <a:latin typeface="Univers Next for HSBC Light"/>
            </a:endParaRPr>
          </a:p>
        </p:txBody>
      </p:sp>
      <p:cxnSp>
        <p:nvCxnSpPr>
          <p:cNvPr id="1100" name="Straight Connector 18"/>
          <p:cNvCxnSpPr/>
          <p:nvPr/>
        </p:nvCxnSpPr>
        <p:spPr>
          <a:xfrm>
            <a:off x="383400" y="799920"/>
            <a:ext cx="11400840" cy="360"/>
          </a:xfrm>
          <a:prstGeom prst="straightConnector1">
            <a:avLst/>
          </a:prstGeom>
          <a:ln w="12700">
            <a:solidFill>
              <a:srgbClr val="ffffff"/>
            </a:solidFill>
          </a:ln>
        </p:spPr>
      </p:cxnSp>
      <p:sp>
        <p:nvSpPr>
          <p:cNvPr id="1101" name="TextBox 4"/>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pic>
        <p:nvPicPr>
          <p:cNvPr id="1102" name="Picture 7" descr=""/>
          <p:cNvPicPr/>
          <p:nvPr/>
        </p:nvPicPr>
        <p:blipFill>
          <a:blip r:embed="rId3"/>
          <a:stretch/>
        </p:blipFill>
        <p:spPr>
          <a:xfrm>
            <a:off x="0" y="5720400"/>
            <a:ext cx="2163960" cy="1137240"/>
          </a:xfrm>
          <a:prstGeom prst="rect">
            <a:avLst/>
          </a:prstGeom>
          <a:ln w="0">
            <a:noFill/>
          </a:ln>
        </p:spPr>
      </p:pic>
      <p:sp>
        <p:nvSpPr>
          <p:cNvPr id="1103" name="PlaceHolder 2"/>
          <p:cNvSpPr>
            <a:spLocks noGrp="1"/>
          </p:cNvSpPr>
          <p:nvPr>
            <p:ph type="dt" idx="258"/>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ffffff"/>
                </a:solidFill>
                <a:latin typeface="Univers Next for HSBC Light"/>
              </a:defRPr>
            </a:lvl1pPr>
          </a:lstStyle>
          <a:p>
            <a:pPr indent="0" defTabSz="914400">
              <a:lnSpc>
                <a:spcPct val="100000"/>
              </a:lnSpc>
              <a:buNone/>
            </a:pPr>
            <a:r>
              <a:rPr b="0" lang="en-US" sz="1400" spc="-1" strike="noStrike">
                <a:solidFill>
                  <a:srgbClr val="ffffff"/>
                </a:solidFill>
                <a:latin typeface="Univers Next for HSBC Light"/>
              </a:rPr>
              <a:t>&lt;date/time&gt;</a:t>
            </a:r>
            <a:endParaRPr b="0" lang="en-GB" sz="1400" spc="-1" strike="noStrike">
              <a:solidFill>
                <a:srgbClr val="ffffff"/>
              </a:solidFill>
              <a:latin typeface="Times New Roman"/>
            </a:endParaRPr>
          </a:p>
        </p:txBody>
      </p:sp>
      <p:sp>
        <p:nvSpPr>
          <p:cNvPr id="1104" name="PlaceHolder 3"/>
          <p:cNvSpPr>
            <a:spLocks noGrp="1"/>
          </p:cNvSpPr>
          <p:nvPr>
            <p:ph type="ftr" idx="259"/>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861" r:id="rId4"/>
  </p:sldLayoutIdLst>
</p:sldMaster>
</file>

<file path=ppt/slideMasters/slideMaster10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107" name="Straight Connector 9"/>
          <p:cNvCxnSpPr/>
          <p:nvPr/>
        </p:nvCxnSpPr>
        <p:spPr>
          <a:xfrm>
            <a:off x="383400" y="799920"/>
            <a:ext cx="11400840" cy="360"/>
          </a:xfrm>
          <a:prstGeom prst="straightConnector1">
            <a:avLst/>
          </a:prstGeom>
          <a:ln w="12700">
            <a:solidFill>
              <a:srgbClr val="000000"/>
            </a:solidFill>
          </a:ln>
        </p:spPr>
      </p:cxnSp>
      <p:sp>
        <p:nvSpPr>
          <p:cNvPr id="1108"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109"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dk1"/>
                </a:solidFill>
                <a:latin typeface="Univers Next for HSBC Medium"/>
              </a:rPr>
              <a:t>Click to edit Master title style</a:t>
            </a:r>
            <a:endParaRPr b="0" lang="en-US" sz="2000" spc="-1" strike="noStrike">
              <a:solidFill>
                <a:schemeClr val="dk1"/>
              </a:solidFill>
              <a:latin typeface="Univers Next for HSBC Light"/>
            </a:endParaRPr>
          </a:p>
        </p:txBody>
      </p:sp>
      <p:sp>
        <p:nvSpPr>
          <p:cNvPr id="1110" name="PlaceHolder 2"/>
          <p:cNvSpPr>
            <a:spLocks noGrp="1"/>
          </p:cNvSpPr>
          <p:nvPr>
            <p:ph type="dt" idx="260"/>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000000"/>
                </a:solidFill>
                <a:latin typeface="Univers Next for HSBC Light"/>
              </a:defRPr>
            </a:lvl1pPr>
          </a:lstStyle>
          <a:p>
            <a:pPr indent="0" defTabSz="914400">
              <a:lnSpc>
                <a:spcPct val="100000"/>
              </a:lnSpc>
              <a:buNone/>
            </a:pPr>
            <a:r>
              <a:rPr b="0" lang="en-US" sz="1400" spc="-1" strike="noStrike">
                <a:solidFill>
                  <a:srgbClr val="000000"/>
                </a:solidFill>
                <a:latin typeface="Univers Next for HSBC Light"/>
              </a:rPr>
              <a:t>&lt;date/time&gt;</a:t>
            </a:r>
            <a:endParaRPr b="0" lang="en-GB" sz="1400" spc="-1" strike="noStrike">
              <a:solidFill>
                <a:srgbClr val="000000"/>
              </a:solidFill>
              <a:latin typeface="Times New Roman"/>
            </a:endParaRPr>
          </a:p>
        </p:txBody>
      </p:sp>
      <p:pic>
        <p:nvPicPr>
          <p:cNvPr id="1111" name="Picture 5" descr="HSBC_MASTERBRAND_LOGO_RGB.png"/>
          <p:cNvPicPr/>
          <p:nvPr/>
        </p:nvPicPr>
        <p:blipFill>
          <a:blip r:embed="rId3"/>
          <a:stretch/>
        </p:blipFill>
        <p:spPr>
          <a:xfrm>
            <a:off x="0" y="5720400"/>
            <a:ext cx="2163960" cy="1137240"/>
          </a:xfrm>
          <a:prstGeom prst="rect">
            <a:avLst/>
          </a:prstGeom>
          <a:ln w="0">
            <a:noFill/>
          </a:ln>
        </p:spPr>
      </p:pic>
      <p:sp>
        <p:nvSpPr>
          <p:cNvPr id="1112" name="PlaceHolder 3"/>
          <p:cNvSpPr>
            <a:spLocks noGrp="1"/>
          </p:cNvSpPr>
          <p:nvPr>
            <p:ph type="ftr" idx="26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63" r:id="rId4"/>
  </p:sldLayoutIdLst>
</p:sldMaster>
</file>

<file path=ppt/slideMasters/slideMaster10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115" name="Straight Connector 9"/>
          <p:cNvCxnSpPr/>
          <p:nvPr/>
        </p:nvCxnSpPr>
        <p:spPr>
          <a:xfrm>
            <a:off x="383400" y="799920"/>
            <a:ext cx="11400840" cy="360"/>
          </a:xfrm>
          <a:prstGeom prst="straightConnector1">
            <a:avLst/>
          </a:prstGeom>
          <a:ln w="12700">
            <a:solidFill>
              <a:srgbClr val="000000"/>
            </a:solidFill>
          </a:ln>
        </p:spPr>
      </p:cxnSp>
      <p:sp>
        <p:nvSpPr>
          <p:cNvPr id="1116"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pic>
        <p:nvPicPr>
          <p:cNvPr id="1117" name="Picture 3" descr=""/>
          <p:cNvPicPr/>
          <p:nvPr/>
        </p:nvPicPr>
        <p:blipFill>
          <a:blip r:embed="rId3"/>
          <a:stretch/>
        </p:blipFill>
        <p:spPr>
          <a:xfrm>
            <a:off x="375120" y="6095880"/>
            <a:ext cx="1424520" cy="383400"/>
          </a:xfrm>
          <a:prstGeom prst="rect">
            <a:avLst/>
          </a:prstGeom>
          <a:ln w="0">
            <a:noFill/>
          </a:ln>
        </p:spPr>
      </p:pic>
      <p:grpSp>
        <p:nvGrpSpPr>
          <p:cNvPr id="1118" name="Group 15"/>
          <p:cNvGrpSpPr/>
          <p:nvPr/>
        </p:nvGrpSpPr>
        <p:grpSpPr>
          <a:xfrm>
            <a:off x="387360" y="6094440"/>
            <a:ext cx="1408680" cy="381960"/>
            <a:chOff x="387360" y="6094440"/>
            <a:chExt cx="1408680" cy="381960"/>
          </a:xfrm>
        </p:grpSpPr>
        <p:sp>
          <p:nvSpPr>
            <p:cNvPr id="1119" name="Freeform 16"/>
            <p:cNvSpPr/>
            <p:nvPr/>
          </p:nvSpPr>
          <p:spPr>
            <a:xfrm>
              <a:off x="9561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899"/>
                  </a:moveTo>
                  <a:lnTo>
                    <a:pt x="445" y="451"/>
                  </a:lnTo>
                  <a:lnTo>
                    <a:pt x="0" y="0"/>
                  </a:lnTo>
                  <a:lnTo>
                    <a:pt x="0" y="899"/>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120" name="Freeform 17"/>
            <p:cNvSpPr/>
            <p:nvPr/>
          </p:nvSpPr>
          <p:spPr>
            <a:xfrm>
              <a:off x="576720" y="6094440"/>
              <a:ext cx="379080" cy="191160"/>
            </a:xfrm>
            <a:custGeom>
              <a:avLst/>
              <a:gdLst>
                <a:gd name="textAreaLeft" fmla="*/ 0 w 379080"/>
                <a:gd name="textAreaRight" fmla="*/ 379440 w 379080"/>
                <a:gd name="textAreaTop" fmla="*/ 0 h 191160"/>
                <a:gd name="textAreaBottom" fmla="*/ 191520 h 191160"/>
              </a:gdLst>
              <a:ahLst/>
              <a:rect l="textAreaLeft" t="textAreaTop" r="textAreaRight" b="textAreaBottom"/>
              <a:pathLst>
                <a:path w="893" h="451">
                  <a:moveTo>
                    <a:pt x="0" y="0"/>
                  </a:moveTo>
                  <a:lnTo>
                    <a:pt x="448" y="451"/>
                  </a:lnTo>
                  <a:lnTo>
                    <a:pt x="893" y="0"/>
                  </a:lnTo>
                  <a:lnTo>
                    <a:pt x="0"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121" name="Freeform 18"/>
            <p:cNvSpPr/>
            <p:nvPr/>
          </p:nvSpPr>
          <p:spPr>
            <a:xfrm>
              <a:off x="3873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451"/>
                  </a:moveTo>
                  <a:lnTo>
                    <a:pt x="445" y="899"/>
                  </a:lnTo>
                  <a:lnTo>
                    <a:pt x="445" y="0"/>
                  </a:lnTo>
                  <a:lnTo>
                    <a:pt x="0" y="451"/>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122" name="Freeform 19"/>
            <p:cNvSpPr/>
            <p:nvPr/>
          </p:nvSpPr>
          <p:spPr>
            <a:xfrm>
              <a:off x="576720" y="6286320"/>
              <a:ext cx="379080" cy="190080"/>
            </a:xfrm>
            <a:custGeom>
              <a:avLst/>
              <a:gdLst>
                <a:gd name="textAreaLeft" fmla="*/ 0 w 379080"/>
                <a:gd name="textAreaRight" fmla="*/ 379440 w 379080"/>
                <a:gd name="textAreaTop" fmla="*/ 0 h 190080"/>
                <a:gd name="textAreaBottom" fmla="*/ 190440 h 190080"/>
              </a:gdLst>
              <a:ahLst/>
              <a:rect l="textAreaLeft" t="textAreaTop" r="textAreaRight" b="textAreaBottom"/>
              <a:pathLst>
                <a:path w="893" h="448">
                  <a:moveTo>
                    <a:pt x="0" y="448"/>
                  </a:moveTo>
                  <a:lnTo>
                    <a:pt x="893" y="448"/>
                  </a:lnTo>
                  <a:lnTo>
                    <a:pt x="448" y="0"/>
                  </a:lnTo>
                  <a:lnTo>
                    <a:pt x="0" y="448"/>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123" name="Freeform 20"/>
            <p:cNvSpPr/>
            <p:nvPr/>
          </p:nvSpPr>
          <p:spPr>
            <a:xfrm>
              <a:off x="1208520" y="6206040"/>
              <a:ext cx="137880" cy="159840"/>
            </a:xfrm>
            <a:custGeom>
              <a:avLst/>
              <a:gdLst>
                <a:gd name="textAreaLeft" fmla="*/ 0 w 137880"/>
                <a:gd name="textAreaRight" fmla="*/ 138240 w 137880"/>
                <a:gd name="textAreaTop" fmla="*/ 0 h 159840"/>
                <a:gd name="textAreaBottom" fmla="*/ 160200 h 159840"/>
              </a:gdLst>
              <a:ahLst/>
              <a:rect l="textAreaLeft" t="textAreaTop" r="textAreaRight" b="textAreaBottom"/>
              <a:pathLst>
                <a:path w="325" h="377">
                  <a:moveTo>
                    <a:pt x="244" y="215"/>
                  </a:moveTo>
                  <a:lnTo>
                    <a:pt x="81" y="215"/>
                  </a:lnTo>
                  <a:lnTo>
                    <a:pt x="81" y="377"/>
                  </a:lnTo>
                  <a:lnTo>
                    <a:pt x="0" y="377"/>
                  </a:lnTo>
                  <a:lnTo>
                    <a:pt x="0" y="0"/>
                  </a:lnTo>
                  <a:lnTo>
                    <a:pt x="81" y="0"/>
                  </a:lnTo>
                  <a:lnTo>
                    <a:pt x="81" y="155"/>
                  </a:lnTo>
                  <a:lnTo>
                    <a:pt x="244" y="155"/>
                  </a:lnTo>
                  <a:lnTo>
                    <a:pt x="244" y="0"/>
                  </a:lnTo>
                  <a:lnTo>
                    <a:pt x="325" y="0"/>
                  </a:lnTo>
                  <a:lnTo>
                    <a:pt x="325" y="377"/>
                  </a:lnTo>
                  <a:lnTo>
                    <a:pt x="244" y="377"/>
                  </a:lnTo>
                  <a:lnTo>
                    <a:pt x="244" y="215"/>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124" name="Freeform 21"/>
            <p:cNvSpPr/>
            <p:nvPr/>
          </p:nvSpPr>
          <p:spPr>
            <a:xfrm>
              <a:off x="1365840" y="6202800"/>
              <a:ext cx="129240" cy="165960"/>
            </a:xfrm>
            <a:custGeom>
              <a:avLst/>
              <a:gdLst>
                <a:gd name="textAreaLeft" fmla="*/ 0 w 129240"/>
                <a:gd name="textAreaRight" fmla="*/ 129600 w 129240"/>
                <a:gd name="textAreaTop" fmla="*/ 0 h 165960"/>
                <a:gd name="textAreaBottom" fmla="*/ 166320 h 165960"/>
              </a:gdLst>
              <a:ahLst/>
              <a:rect l="textAreaLeft" t="textAreaTop" r="textAreaRight" b="textAreaBottom"/>
              <a:pathLst>
                <a:path w="129" h="164">
                  <a:moveTo>
                    <a:pt x="63" y="164"/>
                  </a:moveTo>
                  <a:cubicBezTo>
                    <a:pt x="29" y="164"/>
                    <a:pt x="1" y="150"/>
                    <a:pt x="0" y="112"/>
                  </a:cubicBezTo>
                  <a:cubicBezTo>
                    <a:pt x="35" y="112"/>
                    <a:pt x="35" y="112"/>
                    <a:pt x="35" y="112"/>
                  </a:cubicBezTo>
                  <a:cubicBezTo>
                    <a:pt x="35" y="129"/>
                    <a:pt x="45" y="139"/>
                    <a:pt x="64" y="139"/>
                  </a:cubicBezTo>
                  <a:cubicBezTo>
                    <a:pt x="77" y="139"/>
                    <a:pt x="93" y="132"/>
                    <a:pt x="93" y="116"/>
                  </a:cubicBezTo>
                  <a:cubicBezTo>
                    <a:pt x="93" y="104"/>
                    <a:pt x="83" y="100"/>
                    <a:pt x="65" y="95"/>
                  </a:cubicBezTo>
                  <a:cubicBezTo>
                    <a:pt x="53" y="92"/>
                    <a:pt x="53" y="92"/>
                    <a:pt x="53" y="92"/>
                  </a:cubicBezTo>
                  <a:cubicBezTo>
                    <a:pt x="29" y="85"/>
                    <a:pt x="4" y="75"/>
                    <a:pt x="4" y="47"/>
                  </a:cubicBezTo>
                  <a:cubicBezTo>
                    <a:pt x="4" y="12"/>
                    <a:pt x="37" y="0"/>
                    <a:pt x="67" y="0"/>
                  </a:cubicBezTo>
                  <a:cubicBezTo>
                    <a:pt x="97" y="0"/>
                    <a:pt x="124" y="11"/>
                    <a:pt x="124" y="45"/>
                  </a:cubicBezTo>
                  <a:cubicBezTo>
                    <a:pt x="90" y="45"/>
                    <a:pt x="90" y="45"/>
                    <a:pt x="90" y="45"/>
                  </a:cubicBezTo>
                  <a:cubicBezTo>
                    <a:pt x="88" y="31"/>
                    <a:pt x="80" y="23"/>
                    <a:pt x="64" y="23"/>
                  </a:cubicBezTo>
                  <a:cubicBezTo>
                    <a:pt x="51" y="23"/>
                    <a:pt x="39" y="30"/>
                    <a:pt x="39" y="44"/>
                  </a:cubicBezTo>
                  <a:cubicBezTo>
                    <a:pt x="39" y="55"/>
                    <a:pt x="49" y="59"/>
                    <a:pt x="71" y="66"/>
                  </a:cubicBezTo>
                  <a:cubicBezTo>
                    <a:pt x="84" y="70"/>
                    <a:pt x="84" y="70"/>
                    <a:pt x="84" y="70"/>
                  </a:cubicBezTo>
                  <a:cubicBezTo>
                    <a:pt x="112" y="78"/>
                    <a:pt x="129" y="88"/>
                    <a:pt x="129" y="114"/>
                  </a:cubicBezTo>
                  <a:cubicBezTo>
                    <a:pt x="129" y="150"/>
                    <a:pt x="94" y="164"/>
                    <a:pt x="63"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125" name="Freeform 22"/>
            <p:cNvSpPr/>
            <p:nvPr/>
          </p:nvSpPr>
          <p:spPr>
            <a:xfrm>
              <a:off x="1514520" y="6206040"/>
              <a:ext cx="125280" cy="159840"/>
            </a:xfrm>
            <a:custGeom>
              <a:avLst/>
              <a:gdLst>
                <a:gd name="textAreaLeft" fmla="*/ 0 w 125280"/>
                <a:gd name="textAreaRight" fmla="*/ 125640 w 125280"/>
                <a:gd name="textAreaTop" fmla="*/ 0 h 159840"/>
                <a:gd name="textAreaBottom" fmla="*/ 160200 h 159840"/>
              </a:gdLst>
              <a:ahLst/>
              <a:rect l="textAreaLeft" t="textAreaTop" r="textAreaRight" b="textAreaBottom"/>
              <a:pathLst>
                <a:path w="125" h="158">
                  <a:moveTo>
                    <a:pt x="0" y="0"/>
                  </a:moveTo>
                  <a:cubicBezTo>
                    <a:pt x="55" y="0"/>
                    <a:pt x="55" y="0"/>
                    <a:pt x="55" y="0"/>
                  </a:cubicBezTo>
                  <a:cubicBezTo>
                    <a:pt x="72" y="0"/>
                    <a:pt x="79" y="0"/>
                    <a:pt x="86" y="2"/>
                  </a:cubicBezTo>
                  <a:cubicBezTo>
                    <a:pt x="105" y="6"/>
                    <a:pt x="119" y="19"/>
                    <a:pt x="119" y="40"/>
                  </a:cubicBezTo>
                  <a:cubicBezTo>
                    <a:pt x="119" y="60"/>
                    <a:pt x="106" y="71"/>
                    <a:pt x="88" y="75"/>
                  </a:cubicBezTo>
                  <a:cubicBezTo>
                    <a:pt x="109" y="79"/>
                    <a:pt x="125" y="90"/>
                    <a:pt x="125" y="114"/>
                  </a:cubicBezTo>
                  <a:cubicBezTo>
                    <a:pt x="125" y="149"/>
                    <a:pt x="90" y="158"/>
                    <a:pt x="62" y="158"/>
                  </a:cubicBezTo>
                  <a:cubicBezTo>
                    <a:pt x="0" y="158"/>
                    <a:pt x="0" y="158"/>
                    <a:pt x="0" y="158"/>
                  </a:cubicBezTo>
                  <a:lnTo>
                    <a:pt x="0" y="0"/>
                  </a:lnTo>
                  <a:close/>
                  <a:moveTo>
                    <a:pt x="55" y="66"/>
                  </a:moveTo>
                  <a:cubicBezTo>
                    <a:pt x="70" y="66"/>
                    <a:pt x="85" y="63"/>
                    <a:pt x="85" y="44"/>
                  </a:cubicBezTo>
                  <a:cubicBezTo>
                    <a:pt x="85" y="28"/>
                    <a:pt x="71" y="23"/>
                    <a:pt x="57" y="23"/>
                  </a:cubicBezTo>
                  <a:cubicBezTo>
                    <a:pt x="33" y="23"/>
                    <a:pt x="33" y="23"/>
                    <a:pt x="33" y="23"/>
                  </a:cubicBezTo>
                  <a:cubicBezTo>
                    <a:pt x="33" y="66"/>
                    <a:pt x="33" y="66"/>
                    <a:pt x="33" y="66"/>
                  </a:cubicBezTo>
                  <a:lnTo>
                    <a:pt x="55" y="66"/>
                  </a:lnTo>
                  <a:close/>
                  <a:moveTo>
                    <a:pt x="58" y="134"/>
                  </a:moveTo>
                  <a:cubicBezTo>
                    <a:pt x="74" y="134"/>
                    <a:pt x="90" y="130"/>
                    <a:pt x="90" y="111"/>
                  </a:cubicBezTo>
                  <a:cubicBezTo>
                    <a:pt x="90" y="92"/>
                    <a:pt x="76" y="88"/>
                    <a:pt x="60" y="88"/>
                  </a:cubicBezTo>
                  <a:cubicBezTo>
                    <a:pt x="33" y="88"/>
                    <a:pt x="33" y="88"/>
                    <a:pt x="33" y="88"/>
                  </a:cubicBezTo>
                  <a:cubicBezTo>
                    <a:pt x="33" y="134"/>
                    <a:pt x="33" y="134"/>
                    <a:pt x="33" y="134"/>
                  </a:cubicBezTo>
                  <a:lnTo>
                    <a:pt x="58" y="134"/>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126" name="Freeform 23"/>
            <p:cNvSpPr/>
            <p:nvPr/>
          </p:nvSpPr>
          <p:spPr>
            <a:xfrm>
              <a:off x="1655280" y="6202800"/>
              <a:ext cx="140760" cy="165960"/>
            </a:xfrm>
            <a:custGeom>
              <a:avLst/>
              <a:gdLst>
                <a:gd name="textAreaLeft" fmla="*/ 0 w 140760"/>
                <a:gd name="textAreaRight" fmla="*/ 141120 w 140760"/>
                <a:gd name="textAreaTop" fmla="*/ 0 h 165960"/>
                <a:gd name="textAreaBottom" fmla="*/ 166320 h 165960"/>
              </a:gdLst>
              <a:ahLst/>
              <a:rect l="textAreaLeft" t="textAreaTop" r="textAreaRight" b="textAreaBottom"/>
              <a:pathLst>
                <a:path w="140" h="164">
                  <a:moveTo>
                    <a:pt x="74" y="164"/>
                  </a:moveTo>
                  <a:cubicBezTo>
                    <a:pt x="23" y="164"/>
                    <a:pt x="0" y="131"/>
                    <a:pt x="0" y="83"/>
                  </a:cubicBezTo>
                  <a:cubicBezTo>
                    <a:pt x="0" y="35"/>
                    <a:pt x="26" y="0"/>
                    <a:pt x="76" y="0"/>
                  </a:cubicBezTo>
                  <a:cubicBezTo>
                    <a:pt x="107" y="0"/>
                    <a:pt x="138" y="14"/>
                    <a:pt x="139" y="50"/>
                  </a:cubicBezTo>
                  <a:cubicBezTo>
                    <a:pt x="103" y="50"/>
                    <a:pt x="103" y="50"/>
                    <a:pt x="103" y="50"/>
                  </a:cubicBezTo>
                  <a:cubicBezTo>
                    <a:pt x="102" y="34"/>
                    <a:pt x="91" y="26"/>
                    <a:pt x="76" y="26"/>
                  </a:cubicBezTo>
                  <a:cubicBezTo>
                    <a:pt x="45" y="26"/>
                    <a:pt x="36" y="59"/>
                    <a:pt x="36" y="84"/>
                  </a:cubicBezTo>
                  <a:cubicBezTo>
                    <a:pt x="36" y="109"/>
                    <a:pt x="45" y="138"/>
                    <a:pt x="75" y="138"/>
                  </a:cubicBezTo>
                  <a:cubicBezTo>
                    <a:pt x="90" y="138"/>
                    <a:pt x="102" y="130"/>
                    <a:pt x="104" y="114"/>
                  </a:cubicBezTo>
                  <a:cubicBezTo>
                    <a:pt x="140" y="114"/>
                    <a:pt x="140" y="114"/>
                    <a:pt x="140" y="114"/>
                  </a:cubicBezTo>
                  <a:cubicBezTo>
                    <a:pt x="136" y="150"/>
                    <a:pt x="107" y="164"/>
                    <a:pt x="74"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1127"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128" name="PlaceHolder 2"/>
          <p:cNvSpPr>
            <a:spLocks noGrp="1"/>
          </p:cNvSpPr>
          <p:nvPr>
            <p:ph type="dt" idx="262"/>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
        <p:nvSpPr>
          <p:cNvPr id="1129" name="PlaceHolder 3"/>
          <p:cNvSpPr>
            <a:spLocks noGrp="1"/>
          </p:cNvSpPr>
          <p:nvPr>
            <p:ph type="ftr" idx="26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130" name="PlaceHolder 4"/>
          <p:cNvSpPr>
            <a:spLocks noGrp="1"/>
          </p:cNvSpPr>
          <p:nvPr>
            <p:ph type="sldNum" idx="264"/>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E88F667E-8C87-42DC-A713-82602B35A212}"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65" r:id="rId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02" name="Straight Connector 9"/>
          <p:cNvCxnSpPr/>
          <p:nvPr/>
        </p:nvCxnSpPr>
        <p:spPr>
          <a:xfrm>
            <a:off x="383400" y="799920"/>
            <a:ext cx="11400840" cy="360"/>
          </a:xfrm>
          <a:prstGeom prst="straightConnector1">
            <a:avLst/>
          </a:prstGeom>
          <a:ln w="12700">
            <a:solidFill>
              <a:srgbClr val="000000"/>
            </a:solidFill>
          </a:ln>
        </p:spPr>
      </p:cxnSp>
      <p:sp>
        <p:nvSpPr>
          <p:cNvPr id="103"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04"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05" name="PlaceHolder 2"/>
          <p:cNvSpPr>
            <a:spLocks noGrp="1"/>
          </p:cNvSpPr>
          <p:nvPr>
            <p:ph type="ftr" idx="30"/>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06" name="PlaceHolder 3"/>
          <p:cNvSpPr>
            <a:spLocks noGrp="1"/>
          </p:cNvSpPr>
          <p:nvPr>
            <p:ph type="sldNum" idx="31"/>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4FC6D9AF-51EF-4127-A396-0DA6C0526C37}"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07" name="PlaceHolder 4"/>
          <p:cNvSpPr>
            <a:spLocks noGrp="1"/>
          </p:cNvSpPr>
          <p:nvPr>
            <p:ph type="body"/>
          </p:nvPr>
        </p:nvSpPr>
        <p:spPr>
          <a:xfrm>
            <a:off x="230652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08" name="PlaceHolder 5"/>
          <p:cNvSpPr>
            <a:spLocks noGrp="1"/>
          </p:cNvSpPr>
          <p:nvPr>
            <p:ph type="body"/>
          </p:nvPr>
        </p:nvSpPr>
        <p:spPr>
          <a:xfrm>
            <a:off x="230652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09" name="PlaceHolder 6"/>
          <p:cNvSpPr>
            <a:spLocks noGrp="1"/>
          </p:cNvSpPr>
          <p:nvPr>
            <p:ph type="body"/>
          </p:nvPr>
        </p:nvSpPr>
        <p:spPr>
          <a:xfrm>
            <a:off x="38340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10" name="PlaceHolder 7"/>
          <p:cNvSpPr>
            <a:spLocks noGrp="1"/>
          </p:cNvSpPr>
          <p:nvPr>
            <p:ph type="body"/>
          </p:nvPr>
        </p:nvSpPr>
        <p:spPr>
          <a:xfrm>
            <a:off x="38340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11" name="PlaceHolder 8"/>
          <p:cNvSpPr>
            <a:spLocks noGrp="1"/>
          </p:cNvSpPr>
          <p:nvPr>
            <p:ph type="body"/>
          </p:nvPr>
        </p:nvSpPr>
        <p:spPr>
          <a:xfrm>
            <a:off x="621144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12" name="PlaceHolder 9"/>
          <p:cNvSpPr>
            <a:spLocks noGrp="1"/>
          </p:cNvSpPr>
          <p:nvPr>
            <p:ph type="body"/>
          </p:nvPr>
        </p:nvSpPr>
        <p:spPr>
          <a:xfrm>
            <a:off x="621144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13" name="PlaceHolder 10"/>
          <p:cNvSpPr>
            <a:spLocks noGrp="1"/>
          </p:cNvSpPr>
          <p:nvPr>
            <p:ph type="body"/>
          </p:nvPr>
        </p:nvSpPr>
        <p:spPr>
          <a:xfrm>
            <a:off x="424008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14" name="PlaceHolder 11"/>
          <p:cNvSpPr>
            <a:spLocks noGrp="1"/>
          </p:cNvSpPr>
          <p:nvPr>
            <p:ph type="body"/>
          </p:nvPr>
        </p:nvSpPr>
        <p:spPr>
          <a:xfrm>
            <a:off x="424008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15" name="PlaceHolder 12"/>
          <p:cNvSpPr>
            <a:spLocks noGrp="1"/>
          </p:cNvSpPr>
          <p:nvPr>
            <p:ph type="body"/>
          </p:nvPr>
        </p:nvSpPr>
        <p:spPr>
          <a:xfrm>
            <a:off x="1006776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16" name="PlaceHolder 13"/>
          <p:cNvSpPr>
            <a:spLocks noGrp="1"/>
          </p:cNvSpPr>
          <p:nvPr>
            <p:ph type="body"/>
          </p:nvPr>
        </p:nvSpPr>
        <p:spPr>
          <a:xfrm>
            <a:off x="1006776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17" name="PlaceHolder 14"/>
          <p:cNvSpPr>
            <a:spLocks noGrp="1"/>
          </p:cNvSpPr>
          <p:nvPr>
            <p:ph type="body"/>
          </p:nvPr>
        </p:nvSpPr>
        <p:spPr>
          <a:xfrm>
            <a:off x="813456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18" name="PlaceHolder 15"/>
          <p:cNvSpPr>
            <a:spLocks noGrp="1"/>
          </p:cNvSpPr>
          <p:nvPr>
            <p:ph type="body"/>
          </p:nvPr>
        </p:nvSpPr>
        <p:spPr>
          <a:xfrm>
            <a:off x="813456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19" name="PlaceHolder 16"/>
          <p:cNvSpPr>
            <a:spLocks noGrp="1"/>
          </p:cNvSpPr>
          <p:nvPr>
            <p:ph type="dt" idx="32"/>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131" name="Straight Connector 9"/>
          <p:cNvCxnSpPr/>
          <p:nvPr/>
        </p:nvCxnSpPr>
        <p:spPr>
          <a:xfrm>
            <a:off x="383400" y="799920"/>
            <a:ext cx="11400840" cy="360"/>
          </a:xfrm>
          <a:prstGeom prst="straightConnector1">
            <a:avLst/>
          </a:prstGeom>
          <a:ln w="12700">
            <a:solidFill>
              <a:srgbClr val="000000"/>
            </a:solidFill>
          </a:ln>
        </p:spPr>
      </p:cxnSp>
      <p:sp>
        <p:nvSpPr>
          <p:cNvPr id="1132"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pic>
        <p:nvPicPr>
          <p:cNvPr id="1133" name="Picture 3" descr=""/>
          <p:cNvPicPr/>
          <p:nvPr/>
        </p:nvPicPr>
        <p:blipFill>
          <a:blip r:embed="rId3"/>
          <a:stretch/>
        </p:blipFill>
        <p:spPr>
          <a:xfrm>
            <a:off x="375120" y="6095880"/>
            <a:ext cx="1424520" cy="383400"/>
          </a:xfrm>
          <a:prstGeom prst="rect">
            <a:avLst/>
          </a:prstGeom>
          <a:ln w="0">
            <a:noFill/>
          </a:ln>
        </p:spPr>
      </p:pic>
      <p:sp>
        <p:nvSpPr>
          <p:cNvPr id="1134"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1135" name="Straight Connector 18"/>
          <p:cNvCxnSpPr/>
          <p:nvPr/>
        </p:nvCxnSpPr>
        <p:spPr>
          <a:xfrm>
            <a:off x="383400" y="799920"/>
            <a:ext cx="11400840" cy="360"/>
          </a:xfrm>
          <a:prstGeom prst="straightConnector1">
            <a:avLst/>
          </a:prstGeom>
          <a:ln w="12700">
            <a:solidFill>
              <a:srgbClr val="ffffff"/>
            </a:solidFill>
          </a:ln>
        </p:spPr>
      </p:cxnSp>
      <p:sp>
        <p:nvSpPr>
          <p:cNvPr id="1136" name="PlaceHolder 2"/>
          <p:cNvSpPr>
            <a:spLocks noGrp="1"/>
          </p:cNvSpPr>
          <p:nvPr>
            <p:ph type="dt" idx="265"/>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
        <p:nvSpPr>
          <p:cNvPr id="1137" name="PlaceHolder 3"/>
          <p:cNvSpPr>
            <a:spLocks noGrp="1"/>
          </p:cNvSpPr>
          <p:nvPr>
            <p:ph type="ftr" idx="266"/>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1138" name="PlaceHolder 4"/>
          <p:cNvSpPr>
            <a:spLocks noGrp="1"/>
          </p:cNvSpPr>
          <p:nvPr>
            <p:ph type="sldNum" idx="267"/>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A341B463-F500-4956-8662-500253830237}"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867" r:id="rId4"/>
  </p:sldLayoutIdLst>
</p:sldMaster>
</file>

<file path=ppt/slideMasters/slideMaster1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139" name="Straight Connector 9"/>
          <p:cNvCxnSpPr/>
          <p:nvPr/>
        </p:nvCxnSpPr>
        <p:spPr>
          <a:xfrm>
            <a:off x="383400" y="799920"/>
            <a:ext cx="11400840" cy="360"/>
          </a:xfrm>
          <a:prstGeom prst="straightConnector1">
            <a:avLst/>
          </a:prstGeom>
          <a:ln w="12700">
            <a:solidFill>
              <a:srgbClr val="000000"/>
            </a:solidFill>
          </a:ln>
        </p:spPr>
      </p:cxnSp>
      <p:sp>
        <p:nvSpPr>
          <p:cNvPr id="1140"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pic>
        <p:nvPicPr>
          <p:cNvPr id="1141" name="Picture 3" descr=""/>
          <p:cNvPicPr/>
          <p:nvPr/>
        </p:nvPicPr>
        <p:blipFill>
          <a:blip r:embed="rId3"/>
          <a:stretch/>
        </p:blipFill>
        <p:spPr>
          <a:xfrm>
            <a:off x="375120" y="6095880"/>
            <a:ext cx="1424520" cy="383400"/>
          </a:xfrm>
          <a:prstGeom prst="rect">
            <a:avLst/>
          </a:prstGeom>
          <a:ln w="0">
            <a:noFill/>
          </a:ln>
        </p:spPr>
      </p:pic>
      <p:sp>
        <p:nvSpPr>
          <p:cNvPr id="1142"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1143" name="Straight Connector 18"/>
          <p:cNvCxnSpPr/>
          <p:nvPr/>
        </p:nvCxnSpPr>
        <p:spPr>
          <a:xfrm>
            <a:off x="383400" y="799920"/>
            <a:ext cx="11400840" cy="360"/>
          </a:xfrm>
          <a:prstGeom prst="straightConnector1">
            <a:avLst/>
          </a:prstGeom>
          <a:ln w="12700">
            <a:solidFill>
              <a:srgbClr val="ffffff"/>
            </a:solidFill>
          </a:ln>
        </p:spPr>
      </p:cxnSp>
      <p:sp>
        <p:nvSpPr>
          <p:cNvPr id="1144" name="PlaceHolder 2"/>
          <p:cNvSpPr>
            <a:spLocks noGrp="1"/>
          </p:cNvSpPr>
          <p:nvPr>
            <p:ph type="ftr" idx="26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1145" name="PlaceHolder 3"/>
          <p:cNvSpPr>
            <a:spLocks noGrp="1"/>
          </p:cNvSpPr>
          <p:nvPr>
            <p:ph type="sldNum" idx="269"/>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845C384E-3D6D-4995-BD3A-BC5E0974F5BF}"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
        <p:nvSpPr>
          <p:cNvPr id="1146" name="PlaceHolder 4"/>
          <p:cNvSpPr>
            <a:spLocks noGrp="1"/>
          </p:cNvSpPr>
          <p:nvPr>
            <p:ph type="dt" idx="27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869" r:id="rId4"/>
  </p:sldLayoutIdLst>
</p:sldMaster>
</file>

<file path=ppt/slideMasters/slideMaster1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147" name="Straight Connector 9"/>
          <p:cNvCxnSpPr/>
          <p:nvPr/>
        </p:nvCxnSpPr>
        <p:spPr>
          <a:xfrm>
            <a:off x="383400" y="799920"/>
            <a:ext cx="11400840" cy="360"/>
          </a:xfrm>
          <a:prstGeom prst="straightConnector1">
            <a:avLst/>
          </a:prstGeom>
          <a:ln w="12700">
            <a:solidFill>
              <a:srgbClr val="000000"/>
            </a:solidFill>
          </a:ln>
        </p:spPr>
      </p:cxnSp>
      <p:sp>
        <p:nvSpPr>
          <p:cNvPr id="1148"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pic>
        <p:nvPicPr>
          <p:cNvPr id="1149" name="Picture 3" descr=""/>
          <p:cNvPicPr/>
          <p:nvPr/>
        </p:nvPicPr>
        <p:blipFill>
          <a:blip r:embed="rId3"/>
          <a:stretch/>
        </p:blipFill>
        <p:spPr>
          <a:xfrm>
            <a:off x="375120" y="6095880"/>
            <a:ext cx="1424520" cy="383400"/>
          </a:xfrm>
          <a:prstGeom prst="rect">
            <a:avLst/>
          </a:prstGeom>
          <a:ln w="0">
            <a:noFill/>
          </a:ln>
        </p:spPr>
      </p:pic>
      <p:sp>
        <p:nvSpPr>
          <p:cNvPr id="1150"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1151" name="Straight Connector 18"/>
          <p:cNvCxnSpPr/>
          <p:nvPr/>
        </p:nvCxnSpPr>
        <p:spPr>
          <a:xfrm>
            <a:off x="383400" y="799920"/>
            <a:ext cx="11400840" cy="360"/>
          </a:xfrm>
          <a:prstGeom prst="straightConnector1">
            <a:avLst/>
          </a:prstGeom>
          <a:ln w="12700">
            <a:solidFill>
              <a:srgbClr val="ffffff"/>
            </a:solidFill>
          </a:ln>
        </p:spPr>
      </p:cxnSp>
      <p:sp>
        <p:nvSpPr>
          <p:cNvPr id="1152" name="PlaceHolder 2"/>
          <p:cNvSpPr>
            <a:spLocks noGrp="1"/>
          </p:cNvSpPr>
          <p:nvPr>
            <p:ph type="ftr" idx="27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1153" name="PlaceHolder 3"/>
          <p:cNvSpPr>
            <a:spLocks noGrp="1"/>
          </p:cNvSpPr>
          <p:nvPr>
            <p:ph type="sldNum" idx="272"/>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179A561B-C9B8-47B9-A764-42BEB43388A2}"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
        <p:nvSpPr>
          <p:cNvPr id="1154" name="PlaceHolder 4"/>
          <p:cNvSpPr>
            <a:spLocks noGrp="1"/>
          </p:cNvSpPr>
          <p:nvPr>
            <p:ph type="dt" idx="273"/>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
        <p:nvSpPr>
          <p:cNvPr id="115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1400" spc="-1" strike="noStrike">
                <a:solidFill>
                  <a:schemeClr val="dk1"/>
                </a:solidFill>
                <a:latin typeface="Univers Next for HSBC Light"/>
              </a:rPr>
              <a:t>Click to edit the outline text format</a:t>
            </a:r>
            <a:endParaRPr b="0" lang="en-US" sz="1400" spc="-1" strike="noStrike">
              <a:solidFill>
                <a:schemeClr val="dk1"/>
              </a:solidFill>
              <a:latin typeface="Univers Next for HSBC Light"/>
            </a:endParaRPr>
          </a:p>
          <a:p>
            <a:pPr lvl="1" marL="864000" indent="-324000">
              <a:spcBef>
                <a:spcPts val="1134"/>
              </a:spcBef>
              <a:buClr>
                <a:srgbClr val="ffffff"/>
              </a:buClr>
              <a:buSzPct val="75000"/>
              <a:buFont typeface="Symbol" charset="2"/>
              <a:buChar char=""/>
              <a:tabLst>
                <a:tab algn="l" pos="355680"/>
                <a:tab algn="l" pos="1163520"/>
              </a:tabLst>
            </a:pPr>
            <a:r>
              <a:rPr b="0" lang="en-US" sz="1400" spc="-1" strike="noStrike">
                <a:solidFill>
                  <a:schemeClr val="dk1"/>
                </a:solidFill>
                <a:latin typeface="Univers Next for HSBC Light"/>
              </a:rPr>
              <a:t>Second Outline Level</a:t>
            </a:r>
            <a:endParaRPr b="0" lang="en-US" sz="1400" spc="-1" strike="noStrike">
              <a:solidFill>
                <a:schemeClr val="dk1"/>
              </a:solidFill>
              <a:latin typeface="Univers Next for HSBC Light"/>
            </a:endParaRPr>
          </a:p>
          <a:p>
            <a:pPr lvl="2" marL="1296000" indent="-288000">
              <a:spcBef>
                <a:spcPts val="850"/>
              </a:spcBef>
              <a:buClr>
                <a:srgbClr val="ffffff"/>
              </a:buClr>
              <a:buSzPct val="45000"/>
              <a:buFont typeface="Wingdings" charset="2"/>
              <a:buChar char=""/>
              <a:tabLst>
                <a:tab algn="l" pos="88920"/>
                <a:tab algn="l" pos="1339920"/>
              </a:tabLst>
            </a:pPr>
            <a:r>
              <a:rPr b="0" lang="en-US" sz="1400" spc="-1" strike="noStrike">
                <a:solidFill>
                  <a:schemeClr val="dk1"/>
                </a:solidFill>
                <a:latin typeface="Univers Next for HSBC Light"/>
              </a:rPr>
              <a:t>Third Outline Level</a:t>
            </a:r>
            <a:endParaRPr b="0" lang="en-US" sz="1400" spc="-1" strike="noStrike">
              <a:solidFill>
                <a:schemeClr val="dk1"/>
              </a:solidFill>
              <a:latin typeface="Univers Next for HSBC Light"/>
            </a:endParaRPr>
          </a:p>
          <a:p>
            <a:pPr lvl="3" marL="1728000" indent="-216000">
              <a:spcBef>
                <a:spcPts val="567"/>
              </a:spcBef>
              <a:buClr>
                <a:srgbClr val="ffffff"/>
              </a:buClr>
              <a:buSzPct val="75000"/>
              <a:buFont typeface="Symbol" charset="2"/>
              <a:buChar char=""/>
              <a:tabLst>
                <a:tab algn="l" pos="1882800"/>
              </a:tabLst>
            </a:pPr>
            <a:r>
              <a:rPr b="0" lang="en-US" sz="1400" spc="-1" strike="noStrike">
                <a:solidFill>
                  <a:schemeClr val="dk1"/>
                </a:solidFill>
                <a:latin typeface="Univers Next for HSBC Light"/>
              </a:rPr>
              <a:t>Fourth Outline Level</a:t>
            </a:r>
            <a:endParaRPr b="0" lang="en-US" sz="1400" spc="-1" strike="noStrike">
              <a:solidFill>
                <a:schemeClr val="dk1"/>
              </a:solidFill>
              <a:latin typeface="Univers Next for HSBC Light"/>
            </a:endParaRPr>
          </a:p>
          <a:p>
            <a:pPr lvl="4" marL="2160000" indent="-216000">
              <a:spcBef>
                <a:spcPts val="283"/>
              </a:spcBef>
              <a:buClr>
                <a:srgbClr val="ffffff"/>
              </a:buClr>
              <a:buSzPct val="45000"/>
              <a:buFont typeface="Wingdings" charset="2"/>
              <a:buChar char=""/>
              <a:tabLst>
                <a:tab algn="l" pos="1882800"/>
              </a:tabLst>
            </a:pPr>
            <a:r>
              <a:rPr b="0" lang="en-US" sz="2000" spc="-1" strike="noStrike">
                <a:solidFill>
                  <a:schemeClr val="dk1"/>
                </a:solidFill>
                <a:latin typeface="Univers Next for HSBC Light"/>
              </a:rPr>
              <a:t>Fifth Outline Level</a:t>
            </a:r>
            <a:endParaRPr b="0" lang="en-US" sz="2000" spc="-1" strike="noStrike">
              <a:solidFill>
                <a:schemeClr val="dk1"/>
              </a:solidFill>
              <a:latin typeface="Univers Next for HSBC Light"/>
            </a:endParaRPr>
          </a:p>
          <a:p>
            <a:pPr lvl="5" marL="2592000" indent="-216000">
              <a:spcBef>
                <a:spcPts val="283"/>
              </a:spcBef>
              <a:buClr>
                <a:srgbClr val="ffffff"/>
              </a:buClr>
              <a:buSzPct val="45000"/>
              <a:buFont typeface="Wingdings" charset="2"/>
              <a:buChar char=""/>
              <a:tabLst>
                <a:tab algn="l" pos="1882800"/>
              </a:tabLst>
            </a:pPr>
            <a:r>
              <a:rPr b="0" lang="en-US" sz="2000" spc="-1" strike="noStrike">
                <a:solidFill>
                  <a:schemeClr val="dk1"/>
                </a:solidFill>
                <a:latin typeface="Univers Next for HSBC Light"/>
              </a:rPr>
              <a:t>Sixth Outline Level</a:t>
            </a:r>
            <a:endParaRPr b="0" lang="en-US" sz="2000" spc="-1" strike="noStrike">
              <a:solidFill>
                <a:schemeClr val="dk1"/>
              </a:solidFill>
              <a:latin typeface="Univers Next for HSBC Light"/>
            </a:endParaRPr>
          </a:p>
          <a:p>
            <a:pPr lvl="6" marL="3024000" indent="-216000">
              <a:spcBef>
                <a:spcPts val="283"/>
              </a:spcBef>
              <a:buClr>
                <a:srgbClr val="ffffff"/>
              </a:buClr>
              <a:buSzPct val="45000"/>
              <a:buFont typeface="Wingdings" charset="2"/>
              <a:buChar char=""/>
              <a:tabLst>
                <a:tab algn="l" pos="1882800"/>
              </a:tabLst>
            </a:pPr>
            <a:r>
              <a:rPr b="0" lang="en-US" sz="2000" spc="-1" strike="noStrike">
                <a:solidFill>
                  <a:schemeClr val="dk1"/>
                </a:solidFill>
                <a:latin typeface="Univers Next for HSBC Light"/>
              </a:rPr>
              <a:t>Seventh Outline Level</a:t>
            </a:r>
            <a:endParaRPr b="0" lang="en-US" sz="2000" spc="-1" strike="noStrike">
              <a:solidFill>
                <a:schemeClr val="dk1"/>
              </a:solidFill>
              <a:latin typeface="Univers Next for HSBC Light"/>
            </a:endParaRPr>
          </a:p>
        </p:txBody>
      </p:sp>
    </p:spTree>
  </p:cSld>
  <p:clrMap bg1="lt1" bg2="lt2" tx1="dk1" tx2="dk2" accent1="accent1" accent2="accent2" accent3="accent3" accent4="accent4" accent5="accent5" accent6="accent6" hlink="hlink" folHlink="folHlink"/>
  <p:sldLayoutIdLst>
    <p:sldLayoutId id="2147483871" r:id="rId4"/>
  </p:sldLayoutIdLst>
</p:sldMaster>
</file>

<file path=ppt/slideMasters/slideMaster1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156" name="Straight Connector 9"/>
          <p:cNvCxnSpPr/>
          <p:nvPr/>
        </p:nvCxnSpPr>
        <p:spPr>
          <a:xfrm>
            <a:off x="383400" y="799920"/>
            <a:ext cx="11400840" cy="360"/>
          </a:xfrm>
          <a:prstGeom prst="straightConnector1">
            <a:avLst/>
          </a:prstGeom>
          <a:ln w="12700">
            <a:solidFill>
              <a:srgbClr val="000000"/>
            </a:solidFill>
          </a:ln>
        </p:spPr>
      </p:cxnSp>
      <p:sp>
        <p:nvSpPr>
          <p:cNvPr id="1157"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158"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dk1"/>
                </a:solidFill>
                <a:latin typeface="Univers Next for HSBC Medium"/>
              </a:rPr>
              <a:t>Click to edit Master title style</a:t>
            </a:r>
            <a:endParaRPr b="0" lang="en-US" sz="2000" spc="-1" strike="noStrike">
              <a:solidFill>
                <a:schemeClr val="dk1"/>
              </a:solidFill>
              <a:latin typeface="Univers Next for HSBC Light"/>
            </a:endParaRPr>
          </a:p>
        </p:txBody>
      </p:sp>
      <p:pic>
        <p:nvPicPr>
          <p:cNvPr id="1159" name="Picture 13" descr="HSBC_MASTERBRAND_LOGO_RGB.png"/>
          <p:cNvPicPr/>
          <p:nvPr/>
        </p:nvPicPr>
        <p:blipFill>
          <a:blip r:embed="rId3"/>
          <a:stretch/>
        </p:blipFill>
        <p:spPr>
          <a:xfrm>
            <a:off x="0" y="5720400"/>
            <a:ext cx="2163960" cy="1137240"/>
          </a:xfrm>
          <a:prstGeom prst="rect">
            <a:avLst/>
          </a:prstGeom>
          <a:ln w="0">
            <a:noFill/>
          </a:ln>
        </p:spPr>
      </p:pic>
      <p:sp>
        <p:nvSpPr>
          <p:cNvPr id="1160" name="PlaceHolder 2"/>
          <p:cNvSpPr>
            <a:spLocks noGrp="1"/>
          </p:cNvSpPr>
          <p:nvPr>
            <p:ph type="dt" idx="274"/>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000000"/>
                </a:solidFill>
                <a:latin typeface="Univers Next for HSBC Light"/>
              </a:defRPr>
            </a:lvl1pPr>
          </a:lstStyle>
          <a:p>
            <a:pPr indent="0" defTabSz="914400">
              <a:lnSpc>
                <a:spcPct val="100000"/>
              </a:lnSpc>
              <a:buNone/>
            </a:pPr>
            <a:r>
              <a:rPr b="0" lang="en-US" sz="1400" spc="-1" strike="noStrike">
                <a:solidFill>
                  <a:srgbClr val="000000"/>
                </a:solidFill>
                <a:latin typeface="Univers Next for HSBC Light"/>
              </a:rPr>
              <a:t>&lt;date/time&gt;</a:t>
            </a:r>
            <a:endParaRPr b="0" lang="en-GB" sz="1400" spc="-1" strike="noStrike">
              <a:solidFill>
                <a:srgbClr val="000000"/>
              </a:solidFill>
              <a:latin typeface="Times New Roman"/>
            </a:endParaRPr>
          </a:p>
        </p:txBody>
      </p:sp>
      <p:sp>
        <p:nvSpPr>
          <p:cNvPr id="1161" name="PlaceHolder 3"/>
          <p:cNvSpPr>
            <a:spLocks noGrp="1"/>
          </p:cNvSpPr>
          <p:nvPr>
            <p:ph type="ftr" idx="27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73" r:id="rId4"/>
  </p:sldLayoutIdLst>
</p:sldMaster>
</file>

<file path=ppt/slideMasters/slideMaster1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164" name="Straight Connector 9"/>
          <p:cNvCxnSpPr/>
          <p:nvPr/>
        </p:nvCxnSpPr>
        <p:spPr>
          <a:xfrm>
            <a:off x="383400" y="799920"/>
            <a:ext cx="11400840" cy="360"/>
          </a:xfrm>
          <a:prstGeom prst="straightConnector1">
            <a:avLst/>
          </a:prstGeom>
          <a:ln w="12700">
            <a:solidFill>
              <a:srgbClr val="000000"/>
            </a:solidFill>
          </a:ln>
        </p:spPr>
      </p:cxnSp>
      <p:sp>
        <p:nvSpPr>
          <p:cNvPr id="1165"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pic>
        <p:nvPicPr>
          <p:cNvPr id="1166" name="Picture 3" descr=""/>
          <p:cNvPicPr/>
          <p:nvPr/>
        </p:nvPicPr>
        <p:blipFill>
          <a:blip r:embed="rId3"/>
          <a:stretch/>
        </p:blipFill>
        <p:spPr>
          <a:xfrm>
            <a:off x="375120" y="6095880"/>
            <a:ext cx="1424520" cy="383400"/>
          </a:xfrm>
          <a:prstGeom prst="rect">
            <a:avLst/>
          </a:prstGeom>
          <a:ln w="0">
            <a:noFill/>
          </a:ln>
        </p:spPr>
      </p:pic>
      <p:sp>
        <p:nvSpPr>
          <p:cNvPr id="1167"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1168" name="Straight Connector 18"/>
          <p:cNvCxnSpPr/>
          <p:nvPr/>
        </p:nvCxnSpPr>
        <p:spPr>
          <a:xfrm>
            <a:off x="383400" y="799920"/>
            <a:ext cx="11400840" cy="360"/>
          </a:xfrm>
          <a:prstGeom prst="straightConnector1">
            <a:avLst/>
          </a:prstGeom>
          <a:ln w="12700">
            <a:solidFill>
              <a:srgbClr val="ffffff"/>
            </a:solidFill>
          </a:ln>
        </p:spPr>
      </p:cxnSp>
      <p:sp>
        <p:nvSpPr>
          <p:cNvPr id="1169" name="PlaceHolder 2"/>
          <p:cNvSpPr>
            <a:spLocks noGrp="1"/>
          </p:cNvSpPr>
          <p:nvPr>
            <p:ph type="ftr" idx="276"/>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170" name="PlaceHolder 3"/>
          <p:cNvSpPr>
            <a:spLocks noGrp="1"/>
          </p:cNvSpPr>
          <p:nvPr>
            <p:ph type="sldNum" idx="277"/>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E5DC430B-612E-44F0-98B9-17D184E256CC}" type="slidenum">
              <a:rPr b="0" lang="en-GB" sz="1050" spc="-1" strike="noStrike">
                <a:solidFill>
                  <a:srgbClr val="ffffff"/>
                </a:solidFill>
                <a:latin typeface="Univers Next for HSBC Light"/>
              </a:rPr>
              <a:t>&lt;number&gt;</a:t>
            </a:fld>
            <a:endParaRPr b="0" lang="en-GB" sz="1050" spc="-1" strike="noStrike">
              <a:solidFill>
                <a:srgbClr val="000000"/>
              </a:solidFill>
              <a:latin typeface="Times New Roman"/>
            </a:endParaRPr>
          </a:p>
        </p:txBody>
      </p:sp>
      <p:sp>
        <p:nvSpPr>
          <p:cNvPr id="1171" name="PlaceHolder 4"/>
          <p:cNvSpPr>
            <a:spLocks noGrp="1"/>
          </p:cNvSpPr>
          <p:nvPr>
            <p:ph type="dt" idx="278"/>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000000"/>
              </a:solidFill>
              <a:latin typeface="Times New Roman"/>
            </a:endParaRPr>
          </a:p>
        </p:txBody>
      </p:sp>
      <p:sp>
        <p:nvSpPr>
          <p:cNvPr id="1172" name="TextBox 8"/>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75" r:id="rId4"/>
  </p:sldLayoutIdLst>
</p:sldMaster>
</file>

<file path=ppt/slideMasters/slideMaster1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173" name="Straight Connector 9"/>
          <p:cNvCxnSpPr/>
          <p:nvPr/>
        </p:nvCxnSpPr>
        <p:spPr>
          <a:xfrm>
            <a:off x="383400" y="799920"/>
            <a:ext cx="11400840" cy="360"/>
          </a:xfrm>
          <a:prstGeom prst="straightConnector1">
            <a:avLst/>
          </a:prstGeom>
          <a:ln w="12700">
            <a:solidFill>
              <a:srgbClr val="000000"/>
            </a:solidFill>
          </a:ln>
        </p:spPr>
      </p:cxnSp>
      <p:sp>
        <p:nvSpPr>
          <p:cNvPr id="1174"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cxnSp>
        <p:nvCxnSpPr>
          <p:cNvPr id="1175" name="Straight Connector 18"/>
          <p:cNvCxnSpPr/>
          <p:nvPr/>
        </p:nvCxnSpPr>
        <p:spPr>
          <a:xfrm>
            <a:off x="383400" y="799920"/>
            <a:ext cx="11400840" cy="360"/>
          </a:xfrm>
          <a:prstGeom prst="straightConnector1">
            <a:avLst/>
          </a:prstGeom>
          <a:ln w="12700">
            <a:solidFill>
              <a:srgbClr val="ffffff"/>
            </a:solidFill>
          </a:ln>
        </p:spPr>
      </p:cxnSp>
      <p:sp>
        <p:nvSpPr>
          <p:cNvPr id="1176" name="PlaceHolder 1"/>
          <p:cNvSpPr>
            <a:spLocks noGrp="1"/>
          </p:cNvSpPr>
          <p:nvPr>
            <p:ph type="body"/>
          </p:nvPr>
        </p:nvSpPr>
        <p:spPr>
          <a:xfrm>
            <a:off x="371520" y="1757520"/>
            <a:ext cx="11412000" cy="3833280"/>
          </a:xfrm>
          <a:prstGeom prst="rect">
            <a:avLst/>
          </a:prstGeom>
          <a:noFill/>
          <a:ln w="0">
            <a:noFill/>
          </a:ln>
        </p:spPr>
        <p:txBody>
          <a:bodyPr lIns="0" rIns="0" tIns="0" bIns="0" anchor="t">
            <a:normAutofit/>
          </a:bodyPr>
          <a:p>
            <a:pPr marL="266760" indent="-266760" defTabSz="914400">
              <a:lnSpc>
                <a:spcPct val="100000"/>
              </a:lnSpc>
              <a:spcBef>
                <a:spcPts val="1001"/>
              </a:spcBef>
              <a:buNone/>
              <a:tabLst>
                <a:tab algn="l" pos="0"/>
              </a:tabLst>
            </a:pPr>
            <a:r>
              <a:rPr b="0" lang="en-US" sz="4400" spc="-1" strike="noStrike">
                <a:solidFill>
                  <a:schemeClr val="lt1"/>
                </a:solidFill>
                <a:latin typeface="Univers Next for HSBC Light"/>
              </a:rPr>
              <a:t>“</a:t>
            </a:r>
            <a:r>
              <a:rPr b="0" lang="en-US" sz="4400" spc="-1" strike="noStrike">
                <a:solidFill>
                  <a:schemeClr val="lt1"/>
                </a:solidFill>
                <a:latin typeface="Univers Next for HSBC Light"/>
              </a:rPr>
              <a:t>Click to edit Master text styles”</a:t>
            </a:r>
            <a:endParaRPr b="0" lang="en-US" sz="44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2800" spc="-1" strike="noStrike">
                <a:solidFill>
                  <a:schemeClr val="lt1"/>
                </a:solidFill>
                <a:latin typeface="Univers Next for HSBC Light"/>
              </a:rPr>
              <a:t>Second level</a:t>
            </a:r>
            <a:endParaRPr b="0" lang="en-US" sz="2800" spc="-1" strike="noStrike">
              <a:solidFill>
                <a:schemeClr val="dk1"/>
              </a:solidFill>
              <a:latin typeface="Univers Next for HSBC Light"/>
            </a:endParaRPr>
          </a:p>
        </p:txBody>
      </p:sp>
      <p:sp>
        <p:nvSpPr>
          <p:cNvPr id="1177" name="PlaceHolder 2"/>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lt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178" name="PlaceHolder 3"/>
          <p:cNvSpPr>
            <a:spLocks noGrp="1"/>
          </p:cNvSpPr>
          <p:nvPr>
            <p:ph type="dt" idx="279"/>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
        <p:nvSpPr>
          <p:cNvPr id="1179" name="PlaceHolder 4"/>
          <p:cNvSpPr>
            <a:spLocks noGrp="1"/>
          </p:cNvSpPr>
          <p:nvPr>
            <p:ph type="ftr" idx="280"/>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1180" name="PlaceHolder 5"/>
          <p:cNvSpPr>
            <a:spLocks noGrp="1"/>
          </p:cNvSpPr>
          <p:nvPr>
            <p:ph type="sldNum" idx="281"/>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39907DAC-3BF4-4B84-A726-2A8F3BAF8D64}"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
        <p:nvSpPr>
          <p:cNvPr id="1181" name="TextBox 12"/>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77" r:id="rId3"/>
  </p:sldLayoutIdLst>
</p:sldMaster>
</file>

<file path=ppt/slideMasters/slideMaster1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182" name="Straight Connector 9"/>
          <p:cNvCxnSpPr/>
          <p:nvPr/>
        </p:nvCxnSpPr>
        <p:spPr>
          <a:xfrm>
            <a:off x="383400" y="799920"/>
            <a:ext cx="11400840" cy="360"/>
          </a:xfrm>
          <a:prstGeom prst="straightConnector1">
            <a:avLst/>
          </a:prstGeom>
          <a:ln w="12700">
            <a:solidFill>
              <a:srgbClr val="000000"/>
            </a:solidFill>
          </a:ln>
        </p:spPr>
      </p:cxnSp>
      <p:sp>
        <p:nvSpPr>
          <p:cNvPr id="1183"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184" name="PlaceHolder 1"/>
          <p:cNvSpPr>
            <a:spLocks noGrp="1"/>
          </p:cNvSpPr>
          <p:nvPr>
            <p:ph type="ftr" idx="282"/>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185" name="PlaceHolder 2"/>
          <p:cNvSpPr>
            <a:spLocks noGrp="1"/>
          </p:cNvSpPr>
          <p:nvPr>
            <p:ph type="sldNum" idx="283"/>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185D689A-4D7A-4C08-B332-3850E24B7AA3}"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186" name="PlaceHolder 3"/>
          <p:cNvSpPr>
            <a:spLocks noGrp="1"/>
          </p:cNvSpPr>
          <p:nvPr>
            <p:ph type="body"/>
          </p:nvPr>
        </p:nvSpPr>
        <p:spPr>
          <a:xfrm>
            <a:off x="371520" y="1773360"/>
            <a:ext cx="11412000" cy="3817440"/>
          </a:xfrm>
          <a:prstGeom prst="rect">
            <a:avLst/>
          </a:prstGeom>
          <a:noFill/>
          <a:ln w="0">
            <a:noFill/>
          </a:ln>
        </p:spPr>
        <p:txBody>
          <a:bodyPr lIns="0" rIns="0" tIns="0" bIns="0" anchor="t">
            <a:normAutofit/>
          </a:bodyPr>
          <a:p>
            <a:pPr marL="266400" indent="-266400" defTabSz="914400">
              <a:lnSpc>
                <a:spcPct val="100000"/>
              </a:lnSpc>
              <a:spcBef>
                <a:spcPts val="1001"/>
              </a:spcBef>
              <a:buNone/>
              <a:tabLst>
                <a:tab algn="l" pos="0"/>
              </a:tabLst>
            </a:pPr>
            <a:r>
              <a:rPr b="0" lang="en-US" sz="4400" spc="-1" strike="noStrike">
                <a:solidFill>
                  <a:schemeClr val="dk1"/>
                </a:solidFill>
                <a:latin typeface="Univers Next for HSBC Light"/>
              </a:rPr>
              <a:t>“</a:t>
            </a:r>
            <a:r>
              <a:rPr b="0" lang="en-US" sz="4400" spc="-1" strike="noStrike">
                <a:solidFill>
                  <a:schemeClr val="dk1"/>
                </a:solidFill>
                <a:latin typeface="Univers Next for HSBC Light"/>
              </a:rPr>
              <a:t>Click to edit Master text styles”</a:t>
            </a:r>
            <a:endParaRPr b="0" lang="en-US" sz="44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2800" spc="-1" strike="noStrike">
                <a:solidFill>
                  <a:schemeClr val="dk1"/>
                </a:solidFill>
                <a:latin typeface="Univers Next for HSBC Light"/>
              </a:rPr>
              <a:t>Second level</a:t>
            </a:r>
            <a:endParaRPr b="0" lang="en-US" sz="2800" spc="-1" strike="noStrike">
              <a:solidFill>
                <a:schemeClr val="dk1"/>
              </a:solidFill>
              <a:latin typeface="Univers Next for HSBC Light"/>
            </a:endParaRPr>
          </a:p>
        </p:txBody>
      </p:sp>
      <p:sp>
        <p:nvSpPr>
          <p:cNvPr id="1187" name="PlaceHolder 4"/>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188" name="PlaceHolder 5"/>
          <p:cNvSpPr>
            <a:spLocks noGrp="1"/>
          </p:cNvSpPr>
          <p:nvPr>
            <p:ph type="dt" idx="284"/>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79" r:id="rId2"/>
  </p:sldLayoutIdLst>
</p:sldMaster>
</file>

<file path=ppt/slideMasters/slideMaster1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189" name="Straight Connector 9"/>
          <p:cNvCxnSpPr/>
          <p:nvPr/>
        </p:nvCxnSpPr>
        <p:spPr>
          <a:xfrm>
            <a:off x="383400" y="799920"/>
            <a:ext cx="11400840" cy="360"/>
          </a:xfrm>
          <a:prstGeom prst="straightConnector1">
            <a:avLst/>
          </a:prstGeom>
          <a:ln w="12700">
            <a:solidFill>
              <a:srgbClr val="000000"/>
            </a:solidFill>
          </a:ln>
        </p:spPr>
      </p:cxnSp>
      <p:sp>
        <p:nvSpPr>
          <p:cNvPr id="1190"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191" name="PlaceHolder 1"/>
          <p:cNvSpPr>
            <a:spLocks noGrp="1"/>
          </p:cNvSpPr>
          <p:nvPr>
            <p:ph type="ftr" idx="28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192" name="PlaceHolder 2"/>
          <p:cNvSpPr>
            <a:spLocks noGrp="1"/>
          </p:cNvSpPr>
          <p:nvPr>
            <p:ph type="sldNum" idx="286"/>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24B691F2-AD17-4576-BD6A-5EDE2E7D17DC}"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193" name="PlaceHolder 3"/>
          <p:cNvSpPr>
            <a:spLocks noGrp="1"/>
          </p:cNvSpPr>
          <p:nvPr>
            <p:ph type="body"/>
          </p:nvPr>
        </p:nvSpPr>
        <p:spPr>
          <a:xfrm>
            <a:off x="371520" y="1773360"/>
            <a:ext cx="11412000" cy="3817440"/>
          </a:xfrm>
          <a:prstGeom prst="rect">
            <a:avLst/>
          </a:prstGeom>
          <a:noFill/>
          <a:ln w="0">
            <a:noFill/>
          </a:ln>
        </p:spPr>
        <p:txBody>
          <a:bodyPr lIns="0" rIns="0" tIns="0" bIns="0" anchor="t">
            <a:normAutofit/>
          </a:bodyPr>
          <a:p>
            <a:pPr marL="196920" indent="-196920" defTabSz="914400">
              <a:lnSpc>
                <a:spcPct val="100000"/>
              </a:lnSpc>
              <a:spcBef>
                <a:spcPts val="1800"/>
              </a:spcBef>
              <a:buNone/>
              <a:tabLst>
                <a:tab algn="l" pos="0"/>
              </a:tabLst>
            </a:pPr>
            <a:r>
              <a:rPr b="0" lang="en-US" sz="3200" spc="-1" strike="noStrike">
                <a:solidFill>
                  <a:srgbClr val="db0011"/>
                </a:solidFill>
                <a:latin typeface="Univers Next for HSBC Light"/>
              </a:rPr>
              <a:t>“</a:t>
            </a:r>
            <a:r>
              <a:rPr b="0" lang="en-US" sz="3200" spc="-1" strike="noStrike">
                <a:solidFill>
                  <a:srgbClr val="db0011"/>
                </a:solidFill>
                <a:latin typeface="Univers Next for HSBC Light"/>
              </a:rPr>
              <a:t>Click to edit Master text styles”</a:t>
            </a:r>
            <a:endParaRPr b="0" lang="en-US" sz="32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2400" spc="-1" strike="noStrike">
                <a:solidFill>
                  <a:srgbClr val="db0011"/>
                </a:solidFill>
                <a:latin typeface="Univers Next for HSBC Light"/>
              </a:rPr>
              <a:t>Second level</a:t>
            </a:r>
            <a:endParaRPr b="0" lang="en-US" sz="2400" spc="-1" strike="noStrike">
              <a:solidFill>
                <a:schemeClr val="dk1"/>
              </a:solidFill>
              <a:latin typeface="Univers Next for HSBC Light"/>
            </a:endParaRPr>
          </a:p>
        </p:txBody>
      </p:sp>
      <p:sp>
        <p:nvSpPr>
          <p:cNvPr id="1194" name="PlaceHolder 4"/>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195" name="PlaceHolder 5"/>
          <p:cNvSpPr>
            <a:spLocks noGrp="1"/>
          </p:cNvSpPr>
          <p:nvPr>
            <p:ph type="dt" idx="287"/>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81" r:id="rId2"/>
  </p:sldLayoutIdLst>
</p:sldMaster>
</file>

<file path=ppt/slideMasters/slideMaster1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196" name="Straight Connector 9"/>
          <p:cNvCxnSpPr/>
          <p:nvPr/>
        </p:nvCxnSpPr>
        <p:spPr>
          <a:xfrm>
            <a:off x="383400" y="799920"/>
            <a:ext cx="11400840" cy="360"/>
          </a:xfrm>
          <a:prstGeom prst="straightConnector1">
            <a:avLst/>
          </a:prstGeom>
          <a:ln w="12700">
            <a:solidFill>
              <a:srgbClr val="000000"/>
            </a:solidFill>
          </a:ln>
        </p:spPr>
      </p:cxnSp>
      <p:sp>
        <p:nvSpPr>
          <p:cNvPr id="1197"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198"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199" name="PlaceHolder 2"/>
          <p:cNvSpPr>
            <a:spLocks noGrp="1"/>
          </p:cNvSpPr>
          <p:nvPr>
            <p:ph type="body"/>
          </p:nvPr>
        </p:nvSpPr>
        <p:spPr>
          <a:xfrm>
            <a:off x="383400" y="1757520"/>
            <a:ext cx="3635640" cy="4419360"/>
          </a:xfrm>
          <a:prstGeom prst="rect">
            <a:avLst/>
          </a:prstGeom>
          <a:noFill/>
          <a:ln w="0">
            <a:noFill/>
          </a:ln>
        </p:spPr>
        <p:txBody>
          <a:bodyPr lIns="0" rIns="0" tIns="0" bIns="0" anchor="t">
            <a:noAutofit/>
          </a:bodyPr>
          <a:p>
            <a:pPr marL="122400" indent="-122400" defTabSz="914400">
              <a:lnSpc>
                <a:spcPct val="100000"/>
              </a:lnSpc>
              <a:spcBef>
                <a:spcPts val="1001"/>
              </a:spcBef>
              <a:buNone/>
              <a:tabLst>
                <a:tab algn="l" pos="0"/>
              </a:tabLst>
            </a:pPr>
            <a:r>
              <a:rPr b="0" lang="en-US" sz="2000" spc="-1" strike="noStrike">
                <a:solidFill>
                  <a:schemeClr val="dk1"/>
                </a:solidFill>
                <a:latin typeface="Univers Next for HSBC Light"/>
              </a:rPr>
              <a:t>“</a:t>
            </a:r>
            <a:r>
              <a:rPr b="0" lang="en-US" sz="2000" spc="-1" strike="noStrike">
                <a:solidFill>
                  <a:schemeClr val="dk1"/>
                </a:solidFill>
                <a:latin typeface="Univers Next for HSBC Light"/>
              </a:rPr>
              <a:t>Click to edit Master text styles”</a:t>
            </a:r>
            <a:endParaRPr b="0" lang="en-US" sz="20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1800" spc="-1" strike="noStrike">
                <a:solidFill>
                  <a:schemeClr val="dk1"/>
                </a:solidFill>
                <a:latin typeface="Univers Next for HSBC Light"/>
              </a:rPr>
              <a:t>Second level</a:t>
            </a:r>
            <a:endParaRPr b="0" lang="en-US" sz="1800" spc="-1" strike="noStrike">
              <a:solidFill>
                <a:schemeClr val="dk1"/>
              </a:solidFill>
              <a:latin typeface="Univers Next for HSBC Light"/>
            </a:endParaRPr>
          </a:p>
        </p:txBody>
      </p:sp>
      <p:sp>
        <p:nvSpPr>
          <p:cNvPr id="1200" name="PlaceHolder 3"/>
          <p:cNvSpPr>
            <a:spLocks noGrp="1"/>
          </p:cNvSpPr>
          <p:nvPr>
            <p:ph type="ftr" idx="28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201" name="PlaceHolder 4"/>
          <p:cNvSpPr>
            <a:spLocks noGrp="1"/>
          </p:cNvSpPr>
          <p:nvPr>
            <p:ph type="sldNum" idx="289"/>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D2B3293B-320B-4DCC-82AF-D5F85F6869BE}"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202" name="PlaceHolder 5"/>
          <p:cNvSpPr>
            <a:spLocks noGrp="1"/>
          </p:cNvSpPr>
          <p:nvPr>
            <p:ph type="body"/>
          </p:nvPr>
        </p:nvSpPr>
        <p:spPr>
          <a:xfrm>
            <a:off x="4259160" y="1757520"/>
            <a:ext cx="3635640" cy="4419000"/>
          </a:xfrm>
          <a:prstGeom prst="rect">
            <a:avLst/>
          </a:prstGeom>
          <a:noFill/>
          <a:ln w="0">
            <a:noFill/>
          </a:ln>
        </p:spPr>
        <p:txBody>
          <a:bodyPr lIns="0" rIns="0" tIns="0" bIns="0" anchor="t">
            <a:noAutofit/>
          </a:bodyPr>
          <a:p>
            <a:pPr marL="122400" indent="-122400" defTabSz="914400">
              <a:lnSpc>
                <a:spcPct val="100000"/>
              </a:lnSpc>
              <a:spcBef>
                <a:spcPts val="1001"/>
              </a:spcBef>
              <a:buNone/>
              <a:tabLst>
                <a:tab algn="l" pos="0"/>
              </a:tabLst>
            </a:pPr>
            <a:r>
              <a:rPr b="0" lang="en-US" sz="2000" spc="-1" strike="noStrike">
                <a:solidFill>
                  <a:schemeClr val="dk1"/>
                </a:solidFill>
                <a:latin typeface="Univers Next for HSBC Light"/>
              </a:rPr>
              <a:t>“</a:t>
            </a:r>
            <a:r>
              <a:rPr b="0" lang="en-US" sz="2000" spc="-1" strike="noStrike">
                <a:solidFill>
                  <a:schemeClr val="dk1"/>
                </a:solidFill>
                <a:latin typeface="Univers Next for HSBC Light"/>
              </a:rPr>
              <a:t>Click to edit Master text styles”</a:t>
            </a:r>
            <a:endParaRPr b="0" lang="en-US" sz="20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1800" spc="-1" strike="noStrike">
                <a:solidFill>
                  <a:schemeClr val="dk1"/>
                </a:solidFill>
                <a:latin typeface="Univers Next for HSBC Light"/>
              </a:rPr>
              <a:t>Second level</a:t>
            </a:r>
            <a:endParaRPr b="0" lang="en-US" sz="1800" spc="-1" strike="noStrike">
              <a:solidFill>
                <a:schemeClr val="dk1"/>
              </a:solidFill>
              <a:latin typeface="Univers Next for HSBC Light"/>
            </a:endParaRPr>
          </a:p>
        </p:txBody>
      </p:sp>
      <p:sp>
        <p:nvSpPr>
          <p:cNvPr id="1203" name="PlaceHolder 6"/>
          <p:cNvSpPr>
            <a:spLocks noGrp="1"/>
          </p:cNvSpPr>
          <p:nvPr>
            <p:ph type="body"/>
          </p:nvPr>
        </p:nvSpPr>
        <p:spPr>
          <a:xfrm>
            <a:off x="8134920" y="1757520"/>
            <a:ext cx="3635640" cy="4419360"/>
          </a:xfrm>
          <a:prstGeom prst="rect">
            <a:avLst/>
          </a:prstGeom>
          <a:noFill/>
          <a:ln w="0">
            <a:noFill/>
          </a:ln>
        </p:spPr>
        <p:txBody>
          <a:bodyPr lIns="0" rIns="0" tIns="0" bIns="0" anchor="t">
            <a:noAutofit/>
          </a:bodyPr>
          <a:p>
            <a:pPr marL="122400" indent="-122400" defTabSz="914400">
              <a:lnSpc>
                <a:spcPct val="100000"/>
              </a:lnSpc>
              <a:spcBef>
                <a:spcPts val="1001"/>
              </a:spcBef>
              <a:buNone/>
              <a:tabLst>
                <a:tab algn="l" pos="0"/>
              </a:tabLst>
            </a:pPr>
            <a:r>
              <a:rPr b="0" lang="en-US" sz="2000" spc="-1" strike="noStrike">
                <a:solidFill>
                  <a:schemeClr val="dk1"/>
                </a:solidFill>
                <a:latin typeface="Univers Next for HSBC Light"/>
              </a:rPr>
              <a:t>“</a:t>
            </a:r>
            <a:r>
              <a:rPr b="0" lang="en-US" sz="2000" spc="-1" strike="noStrike">
                <a:solidFill>
                  <a:schemeClr val="dk1"/>
                </a:solidFill>
                <a:latin typeface="Univers Next for HSBC Light"/>
              </a:rPr>
              <a:t>Click to edit Master text styles”</a:t>
            </a:r>
            <a:endParaRPr b="0" lang="en-US" sz="20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1800" spc="-1" strike="noStrike">
                <a:solidFill>
                  <a:schemeClr val="dk1"/>
                </a:solidFill>
                <a:latin typeface="Univers Next for HSBC Light"/>
              </a:rPr>
              <a:t>Second level</a:t>
            </a:r>
            <a:endParaRPr b="0" lang="en-US" sz="1800" spc="-1" strike="noStrike">
              <a:solidFill>
                <a:schemeClr val="dk1"/>
              </a:solidFill>
              <a:latin typeface="Univers Next for HSBC Light"/>
            </a:endParaRPr>
          </a:p>
        </p:txBody>
      </p:sp>
      <p:sp>
        <p:nvSpPr>
          <p:cNvPr id="1204" name="PlaceHolder 7"/>
          <p:cNvSpPr>
            <a:spLocks noGrp="1"/>
          </p:cNvSpPr>
          <p:nvPr>
            <p:ph type="dt" idx="29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83" r:id="rId2"/>
  </p:sldLayoutIdLst>
</p:sldMaster>
</file>

<file path=ppt/slideMasters/slideMaster1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205" name="Straight Connector 9"/>
          <p:cNvCxnSpPr/>
          <p:nvPr/>
        </p:nvCxnSpPr>
        <p:spPr>
          <a:xfrm>
            <a:off x="383400" y="799920"/>
            <a:ext cx="11400840" cy="360"/>
          </a:xfrm>
          <a:prstGeom prst="straightConnector1">
            <a:avLst/>
          </a:prstGeom>
          <a:ln w="12700">
            <a:solidFill>
              <a:srgbClr val="000000"/>
            </a:solidFill>
          </a:ln>
        </p:spPr>
      </p:cxnSp>
      <p:sp>
        <p:nvSpPr>
          <p:cNvPr id="1206"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207"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208" name="PlaceHolder 2"/>
          <p:cNvSpPr>
            <a:spLocks noGrp="1"/>
          </p:cNvSpPr>
          <p:nvPr>
            <p:ph type="body"/>
          </p:nvPr>
        </p:nvSpPr>
        <p:spPr>
          <a:xfrm>
            <a:off x="383400" y="2519640"/>
            <a:ext cx="363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209" name="PlaceHolder 3"/>
          <p:cNvSpPr>
            <a:spLocks noGrp="1"/>
          </p:cNvSpPr>
          <p:nvPr>
            <p:ph type="ftr" idx="29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210" name="PlaceHolder 4"/>
          <p:cNvSpPr>
            <a:spLocks noGrp="1"/>
          </p:cNvSpPr>
          <p:nvPr>
            <p:ph type="sldNum" idx="292"/>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74803093-24D6-4C14-9206-65C5C045A1C5}"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211" name="PlaceHolder 5"/>
          <p:cNvSpPr>
            <a:spLocks noGrp="1"/>
          </p:cNvSpPr>
          <p:nvPr>
            <p:ph type="body"/>
          </p:nvPr>
        </p:nvSpPr>
        <p:spPr>
          <a:xfrm>
            <a:off x="4259160" y="2519640"/>
            <a:ext cx="363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212" name="PlaceHolder 6"/>
          <p:cNvSpPr>
            <a:spLocks noGrp="1"/>
          </p:cNvSpPr>
          <p:nvPr>
            <p:ph type="body"/>
          </p:nvPr>
        </p:nvSpPr>
        <p:spPr>
          <a:xfrm>
            <a:off x="8134920" y="2519640"/>
            <a:ext cx="363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213" name="PlaceHolder 7"/>
          <p:cNvSpPr>
            <a:spLocks noGrp="1"/>
          </p:cNvSpPr>
          <p:nvPr>
            <p:ph type="body"/>
          </p:nvPr>
        </p:nvSpPr>
        <p:spPr>
          <a:xfrm>
            <a:off x="371520" y="1757520"/>
            <a:ext cx="11399400" cy="640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800" spc="-1" strike="noStrike">
                <a:solidFill>
                  <a:schemeClr val="dk1"/>
                </a:solidFill>
                <a:latin typeface="Univers Next for HSBC Light"/>
              </a:rPr>
              <a:t>Click to edit Master text styles</a:t>
            </a:r>
            <a:endParaRPr b="0" lang="en-US" sz="1800" spc="-1" strike="noStrike">
              <a:solidFill>
                <a:schemeClr val="dk1"/>
              </a:solidFill>
              <a:latin typeface="Univers Next for HSBC Light"/>
            </a:endParaRPr>
          </a:p>
        </p:txBody>
      </p:sp>
      <p:sp>
        <p:nvSpPr>
          <p:cNvPr id="1214" name="PlaceHolder 8"/>
          <p:cNvSpPr>
            <a:spLocks noGrp="1"/>
          </p:cNvSpPr>
          <p:nvPr>
            <p:ph type="dt" idx="293"/>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85"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20" name="Straight Connector 9"/>
          <p:cNvCxnSpPr/>
          <p:nvPr/>
        </p:nvCxnSpPr>
        <p:spPr>
          <a:xfrm>
            <a:off x="383400" y="799920"/>
            <a:ext cx="11400840" cy="360"/>
          </a:xfrm>
          <a:prstGeom prst="straightConnector1">
            <a:avLst/>
          </a:prstGeom>
          <a:ln w="12700">
            <a:solidFill>
              <a:srgbClr val="000000"/>
            </a:solidFill>
          </a:ln>
        </p:spPr>
      </p:cxnSp>
      <p:sp>
        <p:nvSpPr>
          <p:cNvPr id="121"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122"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lt1"/>
                </a:solidFill>
                <a:latin typeface="Univers Next for HSBC Medium"/>
              </a:rPr>
              <a:t>Click to edit Master title style</a:t>
            </a:r>
            <a:endParaRPr b="0" lang="en-US" sz="2000" spc="-1" strike="noStrike">
              <a:solidFill>
                <a:schemeClr val="dk1"/>
              </a:solidFill>
              <a:latin typeface="Univers Next for HSBC Light"/>
            </a:endParaRPr>
          </a:p>
        </p:txBody>
      </p:sp>
      <p:cxnSp>
        <p:nvCxnSpPr>
          <p:cNvPr id="123" name="Straight Connector 18"/>
          <p:cNvCxnSpPr/>
          <p:nvPr/>
        </p:nvCxnSpPr>
        <p:spPr>
          <a:xfrm>
            <a:off x="383400" y="799920"/>
            <a:ext cx="11400840" cy="360"/>
          </a:xfrm>
          <a:prstGeom prst="straightConnector1">
            <a:avLst/>
          </a:prstGeom>
          <a:ln w="12700">
            <a:solidFill>
              <a:srgbClr val="ffffff"/>
            </a:solidFill>
          </a:ln>
        </p:spPr>
      </p:cxnSp>
      <p:sp>
        <p:nvSpPr>
          <p:cNvPr id="124" name="TextBox 4"/>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pic>
        <p:nvPicPr>
          <p:cNvPr id="125" name="Picture 7" descr=""/>
          <p:cNvPicPr/>
          <p:nvPr/>
        </p:nvPicPr>
        <p:blipFill>
          <a:blip r:embed="rId3"/>
          <a:stretch/>
        </p:blipFill>
        <p:spPr>
          <a:xfrm>
            <a:off x="0" y="5720400"/>
            <a:ext cx="2163960" cy="1137240"/>
          </a:xfrm>
          <a:prstGeom prst="rect">
            <a:avLst/>
          </a:prstGeom>
          <a:ln w="0">
            <a:noFill/>
          </a:ln>
        </p:spPr>
      </p:pic>
      <p:sp>
        <p:nvSpPr>
          <p:cNvPr id="126" name="PlaceHolder 2"/>
          <p:cNvSpPr>
            <a:spLocks noGrp="1"/>
          </p:cNvSpPr>
          <p:nvPr>
            <p:ph type="dt" idx="33"/>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pl-PL" sz="1400" spc="-1" strike="noStrike">
                <a:solidFill>
                  <a:srgbClr val="ffffff"/>
                </a:solidFill>
                <a:latin typeface="Univers Next for HSBC Light"/>
              </a:defRPr>
            </a:lvl1pPr>
          </a:lstStyle>
          <a:p>
            <a:pPr indent="0" defTabSz="914400">
              <a:lnSpc>
                <a:spcPct val="100000"/>
              </a:lnSpc>
              <a:buNone/>
            </a:pPr>
            <a:r>
              <a:rPr b="0" lang="pl-PL" sz="1400" spc="-1" strike="noStrike">
                <a:solidFill>
                  <a:srgbClr val="ffffff"/>
                </a:solidFill>
                <a:latin typeface="Univers Next for HSBC Light"/>
              </a:rPr>
              <a:t>&lt;date/time&gt;</a:t>
            </a:r>
            <a:endParaRPr b="0" lang="en-GB" sz="1400" spc="-1" strike="noStrike">
              <a:solidFill>
                <a:srgbClr val="ffffff"/>
              </a:solidFill>
              <a:latin typeface="Times New Roman"/>
            </a:endParaRPr>
          </a:p>
        </p:txBody>
      </p:sp>
      <p:sp>
        <p:nvSpPr>
          <p:cNvPr id="127" name="PlaceHolder 3"/>
          <p:cNvSpPr>
            <a:spLocks noGrp="1"/>
          </p:cNvSpPr>
          <p:nvPr>
            <p:ph type="ftr" idx="34"/>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71" r:id="rId4"/>
  </p:sldLayoutIdLst>
</p:sldMaster>
</file>

<file path=ppt/slideMasters/slideMaster1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215" name="Straight Connector 9"/>
          <p:cNvCxnSpPr/>
          <p:nvPr/>
        </p:nvCxnSpPr>
        <p:spPr>
          <a:xfrm>
            <a:off x="383400" y="799920"/>
            <a:ext cx="11400840" cy="360"/>
          </a:xfrm>
          <a:prstGeom prst="straightConnector1">
            <a:avLst/>
          </a:prstGeom>
          <a:ln w="12700">
            <a:solidFill>
              <a:srgbClr val="000000"/>
            </a:solidFill>
          </a:ln>
        </p:spPr>
      </p:cxnSp>
      <p:sp>
        <p:nvSpPr>
          <p:cNvPr id="1216"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217"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218" name="PlaceHolder 2"/>
          <p:cNvSpPr>
            <a:spLocks noGrp="1"/>
          </p:cNvSpPr>
          <p:nvPr>
            <p:ph type="ftr" idx="294"/>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219" name="PlaceHolder 3"/>
          <p:cNvSpPr>
            <a:spLocks noGrp="1"/>
          </p:cNvSpPr>
          <p:nvPr>
            <p:ph type="sldNum" idx="295"/>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D7581590-6C65-4EAC-A21C-BF516F614AFA}"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220" name="PlaceHolder 4"/>
          <p:cNvSpPr>
            <a:spLocks noGrp="1"/>
          </p:cNvSpPr>
          <p:nvPr>
            <p:ph type="body"/>
          </p:nvPr>
        </p:nvSpPr>
        <p:spPr>
          <a:xfrm>
            <a:off x="230652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21" name="PlaceHolder 5"/>
          <p:cNvSpPr>
            <a:spLocks noGrp="1"/>
          </p:cNvSpPr>
          <p:nvPr>
            <p:ph type="body"/>
          </p:nvPr>
        </p:nvSpPr>
        <p:spPr>
          <a:xfrm>
            <a:off x="230652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222" name="PlaceHolder 6"/>
          <p:cNvSpPr>
            <a:spLocks noGrp="1"/>
          </p:cNvSpPr>
          <p:nvPr>
            <p:ph type="body"/>
          </p:nvPr>
        </p:nvSpPr>
        <p:spPr>
          <a:xfrm>
            <a:off x="38340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23" name="PlaceHolder 7"/>
          <p:cNvSpPr>
            <a:spLocks noGrp="1"/>
          </p:cNvSpPr>
          <p:nvPr>
            <p:ph type="body"/>
          </p:nvPr>
        </p:nvSpPr>
        <p:spPr>
          <a:xfrm>
            <a:off x="38340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224" name="PlaceHolder 8"/>
          <p:cNvSpPr>
            <a:spLocks noGrp="1"/>
          </p:cNvSpPr>
          <p:nvPr>
            <p:ph type="body"/>
          </p:nvPr>
        </p:nvSpPr>
        <p:spPr>
          <a:xfrm>
            <a:off x="621144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25" name="PlaceHolder 9"/>
          <p:cNvSpPr>
            <a:spLocks noGrp="1"/>
          </p:cNvSpPr>
          <p:nvPr>
            <p:ph type="body"/>
          </p:nvPr>
        </p:nvSpPr>
        <p:spPr>
          <a:xfrm>
            <a:off x="621144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226" name="PlaceHolder 10"/>
          <p:cNvSpPr>
            <a:spLocks noGrp="1"/>
          </p:cNvSpPr>
          <p:nvPr>
            <p:ph type="body"/>
          </p:nvPr>
        </p:nvSpPr>
        <p:spPr>
          <a:xfrm>
            <a:off x="424008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27" name="PlaceHolder 11"/>
          <p:cNvSpPr>
            <a:spLocks noGrp="1"/>
          </p:cNvSpPr>
          <p:nvPr>
            <p:ph type="body"/>
          </p:nvPr>
        </p:nvSpPr>
        <p:spPr>
          <a:xfrm>
            <a:off x="424008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228" name="PlaceHolder 12"/>
          <p:cNvSpPr>
            <a:spLocks noGrp="1"/>
          </p:cNvSpPr>
          <p:nvPr>
            <p:ph type="body"/>
          </p:nvPr>
        </p:nvSpPr>
        <p:spPr>
          <a:xfrm>
            <a:off x="1006776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29" name="PlaceHolder 13"/>
          <p:cNvSpPr>
            <a:spLocks noGrp="1"/>
          </p:cNvSpPr>
          <p:nvPr>
            <p:ph type="body"/>
          </p:nvPr>
        </p:nvSpPr>
        <p:spPr>
          <a:xfrm>
            <a:off x="1006776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230" name="PlaceHolder 14"/>
          <p:cNvSpPr>
            <a:spLocks noGrp="1"/>
          </p:cNvSpPr>
          <p:nvPr>
            <p:ph type="body"/>
          </p:nvPr>
        </p:nvSpPr>
        <p:spPr>
          <a:xfrm>
            <a:off x="813456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31" name="PlaceHolder 15"/>
          <p:cNvSpPr>
            <a:spLocks noGrp="1"/>
          </p:cNvSpPr>
          <p:nvPr>
            <p:ph type="body"/>
          </p:nvPr>
        </p:nvSpPr>
        <p:spPr>
          <a:xfrm>
            <a:off x="813456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232" name="PlaceHolder 16"/>
          <p:cNvSpPr>
            <a:spLocks noGrp="1"/>
          </p:cNvSpPr>
          <p:nvPr>
            <p:ph type="dt" idx="296"/>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87" r:id="rId2"/>
  </p:sldLayoutIdLst>
</p:sldMaster>
</file>

<file path=ppt/slideMasters/slideMaster1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233" name="Straight Connector 9"/>
          <p:cNvCxnSpPr/>
          <p:nvPr/>
        </p:nvCxnSpPr>
        <p:spPr>
          <a:xfrm>
            <a:off x="383400" y="799920"/>
            <a:ext cx="11400840" cy="360"/>
          </a:xfrm>
          <a:prstGeom prst="straightConnector1">
            <a:avLst/>
          </a:prstGeom>
          <a:ln w="12700">
            <a:solidFill>
              <a:srgbClr val="000000"/>
            </a:solidFill>
          </a:ln>
        </p:spPr>
      </p:cxnSp>
      <p:sp>
        <p:nvSpPr>
          <p:cNvPr id="1234"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235"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236" name="PlaceHolder 2"/>
          <p:cNvSpPr>
            <a:spLocks noGrp="1"/>
          </p:cNvSpPr>
          <p:nvPr>
            <p:ph type="body"/>
          </p:nvPr>
        </p:nvSpPr>
        <p:spPr>
          <a:xfrm>
            <a:off x="383400" y="4003200"/>
            <a:ext cx="3635640" cy="21736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237" name="PlaceHolder 3"/>
          <p:cNvSpPr>
            <a:spLocks noGrp="1"/>
          </p:cNvSpPr>
          <p:nvPr>
            <p:ph type="ftr" idx="29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238" name="PlaceHolder 4"/>
          <p:cNvSpPr>
            <a:spLocks noGrp="1"/>
          </p:cNvSpPr>
          <p:nvPr>
            <p:ph type="sldNum" idx="298"/>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E00BC936-AFEC-4AD3-9302-220BAA25B658}"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239" name="PlaceHolder 5"/>
          <p:cNvSpPr>
            <a:spLocks noGrp="1"/>
          </p:cNvSpPr>
          <p:nvPr>
            <p:ph type="body"/>
          </p:nvPr>
        </p:nvSpPr>
        <p:spPr>
          <a:xfrm>
            <a:off x="4259160" y="4003200"/>
            <a:ext cx="3635640" cy="21736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240" name="PlaceHolder 6"/>
          <p:cNvSpPr>
            <a:spLocks noGrp="1"/>
          </p:cNvSpPr>
          <p:nvPr>
            <p:ph type="body"/>
          </p:nvPr>
        </p:nvSpPr>
        <p:spPr>
          <a:xfrm>
            <a:off x="8134920" y="4003200"/>
            <a:ext cx="3635640" cy="21736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241" name="PlaceHolder 7"/>
          <p:cNvSpPr>
            <a:spLocks noGrp="1"/>
          </p:cNvSpPr>
          <p:nvPr>
            <p:ph type="body"/>
          </p:nvPr>
        </p:nvSpPr>
        <p:spPr>
          <a:xfrm>
            <a:off x="383400" y="1773360"/>
            <a:ext cx="3635640" cy="20466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42" name="PlaceHolder 8"/>
          <p:cNvSpPr>
            <a:spLocks noGrp="1"/>
          </p:cNvSpPr>
          <p:nvPr>
            <p:ph type="body"/>
          </p:nvPr>
        </p:nvSpPr>
        <p:spPr>
          <a:xfrm>
            <a:off x="4259160" y="1773360"/>
            <a:ext cx="3635640" cy="20466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43" name="PlaceHolder 9"/>
          <p:cNvSpPr>
            <a:spLocks noGrp="1"/>
          </p:cNvSpPr>
          <p:nvPr>
            <p:ph type="body"/>
          </p:nvPr>
        </p:nvSpPr>
        <p:spPr>
          <a:xfrm>
            <a:off x="8147880" y="1773360"/>
            <a:ext cx="3635640" cy="20466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44" name="PlaceHolder 10"/>
          <p:cNvSpPr>
            <a:spLocks noGrp="1"/>
          </p:cNvSpPr>
          <p:nvPr>
            <p:ph type="dt" idx="299"/>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89" r:id="rId2"/>
  </p:sldLayoutIdLst>
</p:sldMaster>
</file>

<file path=ppt/slideMasters/slideMaster1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245" name="Straight Connector 9"/>
          <p:cNvCxnSpPr/>
          <p:nvPr/>
        </p:nvCxnSpPr>
        <p:spPr>
          <a:xfrm>
            <a:off x="383400" y="799920"/>
            <a:ext cx="11400840" cy="360"/>
          </a:xfrm>
          <a:prstGeom prst="straightConnector1">
            <a:avLst/>
          </a:prstGeom>
          <a:ln w="12700">
            <a:solidFill>
              <a:srgbClr val="000000"/>
            </a:solidFill>
          </a:ln>
        </p:spPr>
      </p:cxnSp>
      <p:sp>
        <p:nvSpPr>
          <p:cNvPr id="1246"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247"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248" name="PlaceHolder 2"/>
          <p:cNvSpPr>
            <a:spLocks noGrp="1"/>
          </p:cNvSpPr>
          <p:nvPr>
            <p:ph type="body"/>
          </p:nvPr>
        </p:nvSpPr>
        <p:spPr>
          <a:xfrm>
            <a:off x="383400" y="4897080"/>
            <a:ext cx="3635640" cy="127944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249" name="PlaceHolder 3"/>
          <p:cNvSpPr>
            <a:spLocks noGrp="1"/>
          </p:cNvSpPr>
          <p:nvPr>
            <p:ph type="ftr" idx="300"/>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250" name="PlaceHolder 4"/>
          <p:cNvSpPr>
            <a:spLocks noGrp="1"/>
          </p:cNvSpPr>
          <p:nvPr>
            <p:ph type="sldNum" idx="301"/>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D222AC02-6F36-4BBE-A4C1-1DE79AC4CA19}"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251" name="PlaceHolder 5"/>
          <p:cNvSpPr>
            <a:spLocks noGrp="1"/>
          </p:cNvSpPr>
          <p:nvPr>
            <p:ph type="body"/>
          </p:nvPr>
        </p:nvSpPr>
        <p:spPr>
          <a:xfrm>
            <a:off x="4259160" y="4897080"/>
            <a:ext cx="3635640" cy="127944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252" name="PlaceHolder 6"/>
          <p:cNvSpPr>
            <a:spLocks noGrp="1"/>
          </p:cNvSpPr>
          <p:nvPr>
            <p:ph type="body"/>
          </p:nvPr>
        </p:nvSpPr>
        <p:spPr>
          <a:xfrm>
            <a:off x="8134920" y="4897080"/>
            <a:ext cx="3635640" cy="127944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253" name="PlaceHolder 7"/>
          <p:cNvSpPr>
            <a:spLocks noGrp="1"/>
          </p:cNvSpPr>
          <p:nvPr>
            <p:ph type="body"/>
          </p:nvPr>
        </p:nvSpPr>
        <p:spPr>
          <a:xfrm>
            <a:off x="383400" y="1773360"/>
            <a:ext cx="3635640" cy="30218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54" name="PlaceHolder 8"/>
          <p:cNvSpPr>
            <a:spLocks noGrp="1"/>
          </p:cNvSpPr>
          <p:nvPr>
            <p:ph type="body"/>
          </p:nvPr>
        </p:nvSpPr>
        <p:spPr>
          <a:xfrm>
            <a:off x="4259160" y="1773360"/>
            <a:ext cx="3635640" cy="30218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55" name="PlaceHolder 9"/>
          <p:cNvSpPr>
            <a:spLocks noGrp="1"/>
          </p:cNvSpPr>
          <p:nvPr>
            <p:ph type="body"/>
          </p:nvPr>
        </p:nvSpPr>
        <p:spPr>
          <a:xfrm>
            <a:off x="8147880" y="1773360"/>
            <a:ext cx="3635640" cy="30218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56" name="PlaceHolder 10"/>
          <p:cNvSpPr>
            <a:spLocks noGrp="1"/>
          </p:cNvSpPr>
          <p:nvPr>
            <p:ph type="dt" idx="302"/>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91" r:id="rId2"/>
  </p:sldLayoutIdLst>
</p:sldMaster>
</file>

<file path=ppt/slideMasters/slideMaster1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257" name="Straight Connector 9"/>
          <p:cNvCxnSpPr/>
          <p:nvPr/>
        </p:nvCxnSpPr>
        <p:spPr>
          <a:xfrm>
            <a:off x="383400" y="799920"/>
            <a:ext cx="11400840" cy="360"/>
          </a:xfrm>
          <a:prstGeom prst="straightConnector1">
            <a:avLst/>
          </a:prstGeom>
          <a:ln w="12700">
            <a:solidFill>
              <a:srgbClr val="000000"/>
            </a:solidFill>
          </a:ln>
        </p:spPr>
      </p:cxnSp>
      <p:sp>
        <p:nvSpPr>
          <p:cNvPr id="1258"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259"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260" name="PlaceHolder 2"/>
          <p:cNvSpPr>
            <a:spLocks noGrp="1"/>
          </p:cNvSpPr>
          <p:nvPr>
            <p:ph type="ftr" idx="30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261" name="PlaceHolder 3"/>
          <p:cNvSpPr>
            <a:spLocks noGrp="1"/>
          </p:cNvSpPr>
          <p:nvPr>
            <p:ph type="sldNum" idx="304"/>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FD8DF6BC-387C-4183-B929-686DF1A05388}"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262" name="PlaceHolder 4"/>
          <p:cNvSpPr>
            <a:spLocks noGrp="1"/>
          </p:cNvSpPr>
          <p:nvPr>
            <p:ph type="body"/>
          </p:nvPr>
        </p:nvSpPr>
        <p:spPr>
          <a:xfrm>
            <a:off x="230652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63" name="PlaceHolder 5"/>
          <p:cNvSpPr>
            <a:spLocks noGrp="1"/>
          </p:cNvSpPr>
          <p:nvPr>
            <p:ph type="body"/>
          </p:nvPr>
        </p:nvSpPr>
        <p:spPr>
          <a:xfrm>
            <a:off x="230652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264" name="PlaceHolder 6"/>
          <p:cNvSpPr>
            <a:spLocks noGrp="1"/>
          </p:cNvSpPr>
          <p:nvPr>
            <p:ph type="body"/>
          </p:nvPr>
        </p:nvSpPr>
        <p:spPr>
          <a:xfrm>
            <a:off x="38340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65" name="PlaceHolder 7"/>
          <p:cNvSpPr>
            <a:spLocks noGrp="1"/>
          </p:cNvSpPr>
          <p:nvPr>
            <p:ph type="body"/>
          </p:nvPr>
        </p:nvSpPr>
        <p:spPr>
          <a:xfrm>
            <a:off x="38340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266" name="PlaceHolder 8"/>
          <p:cNvSpPr>
            <a:spLocks noGrp="1"/>
          </p:cNvSpPr>
          <p:nvPr>
            <p:ph type="body"/>
          </p:nvPr>
        </p:nvSpPr>
        <p:spPr>
          <a:xfrm>
            <a:off x="621144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67" name="PlaceHolder 9"/>
          <p:cNvSpPr>
            <a:spLocks noGrp="1"/>
          </p:cNvSpPr>
          <p:nvPr>
            <p:ph type="body"/>
          </p:nvPr>
        </p:nvSpPr>
        <p:spPr>
          <a:xfrm>
            <a:off x="621144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268" name="PlaceHolder 10"/>
          <p:cNvSpPr>
            <a:spLocks noGrp="1"/>
          </p:cNvSpPr>
          <p:nvPr>
            <p:ph type="body"/>
          </p:nvPr>
        </p:nvSpPr>
        <p:spPr>
          <a:xfrm>
            <a:off x="424008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69" name="PlaceHolder 11"/>
          <p:cNvSpPr>
            <a:spLocks noGrp="1"/>
          </p:cNvSpPr>
          <p:nvPr>
            <p:ph type="body"/>
          </p:nvPr>
        </p:nvSpPr>
        <p:spPr>
          <a:xfrm>
            <a:off x="424008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270" name="PlaceHolder 12"/>
          <p:cNvSpPr>
            <a:spLocks noGrp="1"/>
          </p:cNvSpPr>
          <p:nvPr>
            <p:ph type="body"/>
          </p:nvPr>
        </p:nvSpPr>
        <p:spPr>
          <a:xfrm>
            <a:off x="1006776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71" name="PlaceHolder 13"/>
          <p:cNvSpPr>
            <a:spLocks noGrp="1"/>
          </p:cNvSpPr>
          <p:nvPr>
            <p:ph type="body"/>
          </p:nvPr>
        </p:nvSpPr>
        <p:spPr>
          <a:xfrm>
            <a:off x="1006776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272" name="PlaceHolder 14"/>
          <p:cNvSpPr>
            <a:spLocks noGrp="1"/>
          </p:cNvSpPr>
          <p:nvPr>
            <p:ph type="body"/>
          </p:nvPr>
        </p:nvSpPr>
        <p:spPr>
          <a:xfrm>
            <a:off x="813456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73" name="PlaceHolder 15"/>
          <p:cNvSpPr>
            <a:spLocks noGrp="1"/>
          </p:cNvSpPr>
          <p:nvPr>
            <p:ph type="body"/>
          </p:nvPr>
        </p:nvSpPr>
        <p:spPr>
          <a:xfrm>
            <a:off x="813456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274" name="PlaceHolder 16"/>
          <p:cNvSpPr>
            <a:spLocks noGrp="1"/>
          </p:cNvSpPr>
          <p:nvPr>
            <p:ph type="dt" idx="305"/>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93" r:id="rId2"/>
  </p:sldLayoutIdLst>
</p:sldMaster>
</file>

<file path=ppt/slideMasters/slideMaster1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275" name="Straight Connector 9"/>
          <p:cNvCxnSpPr/>
          <p:nvPr/>
        </p:nvCxnSpPr>
        <p:spPr>
          <a:xfrm>
            <a:off x="383400" y="799920"/>
            <a:ext cx="11400840" cy="360"/>
          </a:xfrm>
          <a:prstGeom prst="straightConnector1">
            <a:avLst/>
          </a:prstGeom>
          <a:ln w="12700">
            <a:solidFill>
              <a:srgbClr val="000000"/>
            </a:solidFill>
          </a:ln>
        </p:spPr>
      </p:cxnSp>
      <p:sp>
        <p:nvSpPr>
          <p:cNvPr id="1276"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1277"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lt1"/>
                </a:solidFill>
                <a:latin typeface="Univers Next for HSBC Medium"/>
              </a:rPr>
              <a:t>Click to edit Master title style</a:t>
            </a:r>
            <a:endParaRPr b="0" lang="en-US" sz="2000" spc="-1" strike="noStrike">
              <a:solidFill>
                <a:schemeClr val="dk1"/>
              </a:solidFill>
              <a:latin typeface="Univers Next for HSBC Light"/>
            </a:endParaRPr>
          </a:p>
        </p:txBody>
      </p:sp>
      <p:cxnSp>
        <p:nvCxnSpPr>
          <p:cNvPr id="1278" name="Straight Connector 18"/>
          <p:cNvCxnSpPr/>
          <p:nvPr/>
        </p:nvCxnSpPr>
        <p:spPr>
          <a:xfrm>
            <a:off x="383400" y="799920"/>
            <a:ext cx="11400840" cy="360"/>
          </a:xfrm>
          <a:prstGeom prst="straightConnector1">
            <a:avLst/>
          </a:prstGeom>
          <a:ln w="12700">
            <a:solidFill>
              <a:srgbClr val="ffffff"/>
            </a:solidFill>
          </a:ln>
        </p:spPr>
      </p:cxnSp>
      <p:sp>
        <p:nvSpPr>
          <p:cNvPr id="1279" name="TextBox 4"/>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pic>
        <p:nvPicPr>
          <p:cNvPr id="1280" name="Picture 7" descr=""/>
          <p:cNvPicPr/>
          <p:nvPr/>
        </p:nvPicPr>
        <p:blipFill>
          <a:blip r:embed="rId3"/>
          <a:stretch/>
        </p:blipFill>
        <p:spPr>
          <a:xfrm>
            <a:off x="0" y="5720400"/>
            <a:ext cx="2163960" cy="1137240"/>
          </a:xfrm>
          <a:prstGeom prst="rect">
            <a:avLst/>
          </a:prstGeom>
          <a:ln w="0">
            <a:noFill/>
          </a:ln>
        </p:spPr>
      </p:pic>
      <p:sp>
        <p:nvSpPr>
          <p:cNvPr id="1281" name="PlaceHolder 2"/>
          <p:cNvSpPr>
            <a:spLocks noGrp="1"/>
          </p:cNvSpPr>
          <p:nvPr>
            <p:ph type="dt" idx="306"/>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ffffff"/>
                </a:solidFill>
                <a:latin typeface="Univers Next for HSBC Light"/>
              </a:defRPr>
            </a:lvl1pPr>
          </a:lstStyle>
          <a:p>
            <a:pPr indent="0" defTabSz="914400">
              <a:lnSpc>
                <a:spcPct val="100000"/>
              </a:lnSpc>
              <a:buNone/>
            </a:pPr>
            <a:r>
              <a:rPr b="0" lang="en-US" sz="1400" spc="-1" strike="noStrike">
                <a:solidFill>
                  <a:srgbClr val="ffffff"/>
                </a:solidFill>
                <a:latin typeface="Univers Next for HSBC Light"/>
              </a:rPr>
              <a:t>&lt;date/time&gt;</a:t>
            </a:r>
            <a:endParaRPr b="0" lang="en-GB" sz="1400" spc="-1" strike="noStrike">
              <a:solidFill>
                <a:srgbClr val="ffffff"/>
              </a:solidFill>
              <a:latin typeface="Times New Roman"/>
            </a:endParaRPr>
          </a:p>
        </p:txBody>
      </p:sp>
      <p:sp>
        <p:nvSpPr>
          <p:cNvPr id="1282" name="PlaceHolder 3"/>
          <p:cNvSpPr>
            <a:spLocks noGrp="1"/>
          </p:cNvSpPr>
          <p:nvPr>
            <p:ph type="ftr" idx="30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895" r:id="rId4"/>
  </p:sldLayoutIdLst>
</p:sldMaster>
</file>

<file path=ppt/slideMasters/slideMaster1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285" name="Straight Connector 9"/>
          <p:cNvCxnSpPr/>
          <p:nvPr/>
        </p:nvCxnSpPr>
        <p:spPr>
          <a:xfrm>
            <a:off x="383400" y="799920"/>
            <a:ext cx="11400840" cy="360"/>
          </a:xfrm>
          <a:prstGeom prst="straightConnector1">
            <a:avLst/>
          </a:prstGeom>
          <a:ln w="12700">
            <a:solidFill>
              <a:srgbClr val="000000"/>
            </a:solidFill>
          </a:ln>
        </p:spPr>
      </p:cxnSp>
      <p:sp>
        <p:nvSpPr>
          <p:cNvPr id="1286"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287" name="PlaceHolder 1"/>
          <p:cNvSpPr>
            <a:spLocks noGrp="1"/>
          </p:cNvSpPr>
          <p:nvPr>
            <p:ph type="body"/>
          </p:nvPr>
        </p:nvSpPr>
        <p:spPr>
          <a:xfrm>
            <a:off x="0" y="0"/>
            <a:ext cx="12191760" cy="68576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288" name="PlaceHolder 2"/>
          <p:cNvSpPr>
            <a:spLocks noGrp="1"/>
          </p:cNvSpPr>
          <p:nvPr>
            <p:ph type="ftr" idx="30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97" r:id="rId2"/>
  </p:sldLayoutIdLst>
</p:sldMaster>
</file>

<file path=ppt/slideMasters/slideMaster1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289" name="Straight Connector 9"/>
          <p:cNvCxnSpPr/>
          <p:nvPr/>
        </p:nvCxnSpPr>
        <p:spPr>
          <a:xfrm>
            <a:off x="383400" y="799920"/>
            <a:ext cx="11400840" cy="360"/>
          </a:xfrm>
          <a:prstGeom prst="straightConnector1">
            <a:avLst/>
          </a:prstGeom>
          <a:ln w="12700">
            <a:solidFill>
              <a:srgbClr val="000000"/>
            </a:solidFill>
          </a:ln>
        </p:spPr>
      </p:cxnSp>
      <p:sp>
        <p:nvSpPr>
          <p:cNvPr id="1290"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291" name="PlaceHolder 1"/>
          <p:cNvSpPr>
            <a:spLocks noGrp="1"/>
          </p:cNvSpPr>
          <p:nvPr>
            <p:ph type="body"/>
          </p:nvPr>
        </p:nvSpPr>
        <p:spPr>
          <a:xfrm>
            <a:off x="38340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292" name="PlaceHolder 2"/>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293" name="PlaceHolder 3"/>
          <p:cNvSpPr>
            <a:spLocks noGrp="1"/>
          </p:cNvSpPr>
          <p:nvPr>
            <p:ph type="ftr" idx="309"/>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294" name="PlaceHolder 4"/>
          <p:cNvSpPr>
            <a:spLocks noGrp="1"/>
          </p:cNvSpPr>
          <p:nvPr>
            <p:ph type="sldNum" idx="310"/>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CC5CED7B-5883-474E-979B-0BF93BC69CD2}"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295" name="PlaceHolder 5"/>
          <p:cNvSpPr>
            <a:spLocks noGrp="1"/>
          </p:cNvSpPr>
          <p:nvPr>
            <p:ph type="body"/>
          </p:nvPr>
        </p:nvSpPr>
        <p:spPr>
          <a:xfrm>
            <a:off x="4259160" y="1773360"/>
            <a:ext cx="752436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296" name="PlaceHolder 6"/>
          <p:cNvSpPr>
            <a:spLocks noGrp="1"/>
          </p:cNvSpPr>
          <p:nvPr>
            <p:ph type="dt" idx="311"/>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99" r:id="rId2"/>
  </p:sldLayoutIdLst>
</p:sldMaster>
</file>

<file path=ppt/slideMasters/slideMaster1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297" name="Straight Connector 9"/>
          <p:cNvCxnSpPr/>
          <p:nvPr/>
        </p:nvCxnSpPr>
        <p:spPr>
          <a:xfrm>
            <a:off x="383400" y="799920"/>
            <a:ext cx="11400840" cy="360"/>
          </a:xfrm>
          <a:prstGeom prst="straightConnector1">
            <a:avLst/>
          </a:prstGeom>
          <a:ln w="12700">
            <a:solidFill>
              <a:srgbClr val="000000"/>
            </a:solidFill>
          </a:ln>
        </p:spPr>
      </p:cxnSp>
      <p:sp>
        <p:nvSpPr>
          <p:cNvPr id="1298"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299"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300" name="PlaceHolder 2"/>
          <p:cNvSpPr>
            <a:spLocks noGrp="1"/>
          </p:cNvSpPr>
          <p:nvPr>
            <p:ph type="ftr" idx="312"/>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301" name="PlaceHolder 3"/>
          <p:cNvSpPr>
            <a:spLocks noGrp="1"/>
          </p:cNvSpPr>
          <p:nvPr>
            <p:ph type="sldNum" idx="313"/>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BA425CBC-5C73-4C5E-A351-B311FF3C01F8}"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302" name="PlaceHolder 4"/>
          <p:cNvSpPr>
            <a:spLocks noGrp="1"/>
          </p:cNvSpPr>
          <p:nvPr>
            <p:ph type="body"/>
          </p:nvPr>
        </p:nvSpPr>
        <p:spPr>
          <a:xfrm>
            <a:off x="4259160" y="2519640"/>
            <a:ext cx="237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303" name="PlaceHolder 5"/>
          <p:cNvSpPr>
            <a:spLocks noGrp="1"/>
          </p:cNvSpPr>
          <p:nvPr>
            <p:ph type="body"/>
          </p:nvPr>
        </p:nvSpPr>
        <p:spPr>
          <a:xfrm>
            <a:off x="4259160" y="1757520"/>
            <a:ext cx="7511400" cy="640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800" spc="-1" strike="noStrike">
                <a:solidFill>
                  <a:schemeClr val="dk1"/>
                </a:solidFill>
                <a:latin typeface="Univers Next for HSBC Light"/>
              </a:rPr>
              <a:t>Click to edit Master text styles</a:t>
            </a:r>
            <a:endParaRPr b="0" lang="en-US" sz="1800" spc="-1" strike="noStrike">
              <a:solidFill>
                <a:schemeClr val="dk1"/>
              </a:solidFill>
              <a:latin typeface="Univers Next for HSBC Light"/>
            </a:endParaRPr>
          </a:p>
        </p:txBody>
      </p:sp>
      <p:sp>
        <p:nvSpPr>
          <p:cNvPr id="1304" name="PlaceHolder 6"/>
          <p:cNvSpPr>
            <a:spLocks noGrp="1"/>
          </p:cNvSpPr>
          <p:nvPr>
            <p:ph type="body"/>
          </p:nvPr>
        </p:nvSpPr>
        <p:spPr>
          <a:xfrm>
            <a:off x="6827040" y="2519640"/>
            <a:ext cx="237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305" name="PlaceHolder 7"/>
          <p:cNvSpPr>
            <a:spLocks noGrp="1"/>
          </p:cNvSpPr>
          <p:nvPr>
            <p:ph type="body"/>
          </p:nvPr>
        </p:nvSpPr>
        <p:spPr>
          <a:xfrm>
            <a:off x="9394920" y="2519640"/>
            <a:ext cx="237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306" name="PlaceHolder 8"/>
          <p:cNvSpPr>
            <a:spLocks noGrp="1"/>
          </p:cNvSpPr>
          <p:nvPr>
            <p:ph type="dt" idx="314"/>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01" r:id="rId2"/>
  </p:sldLayoutIdLst>
</p:sldMaster>
</file>

<file path=ppt/slideMasters/slideMaster1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307" name="Straight Connector 9"/>
          <p:cNvCxnSpPr/>
          <p:nvPr/>
        </p:nvCxnSpPr>
        <p:spPr>
          <a:xfrm>
            <a:off x="383400" y="799920"/>
            <a:ext cx="11400840" cy="360"/>
          </a:xfrm>
          <a:prstGeom prst="straightConnector1">
            <a:avLst/>
          </a:prstGeom>
          <a:ln w="12700">
            <a:solidFill>
              <a:srgbClr val="000000"/>
            </a:solidFill>
          </a:ln>
        </p:spPr>
      </p:cxnSp>
      <p:sp>
        <p:nvSpPr>
          <p:cNvPr id="1308"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309"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310" name="PlaceHolder 2"/>
          <p:cNvSpPr>
            <a:spLocks noGrp="1"/>
          </p:cNvSpPr>
          <p:nvPr>
            <p:ph type="body"/>
          </p:nvPr>
        </p:nvSpPr>
        <p:spPr>
          <a:xfrm>
            <a:off x="38340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311" name="PlaceHolder 3"/>
          <p:cNvSpPr>
            <a:spLocks noGrp="1"/>
          </p:cNvSpPr>
          <p:nvPr>
            <p:ph type="ftr" idx="31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312" name="PlaceHolder 4"/>
          <p:cNvSpPr>
            <a:spLocks noGrp="1"/>
          </p:cNvSpPr>
          <p:nvPr>
            <p:ph type="sldNum" idx="316"/>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1A950D36-5962-49D8-9A69-3F9AFCCCB720}"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313" name="PlaceHolder 5"/>
          <p:cNvSpPr>
            <a:spLocks noGrp="1"/>
          </p:cNvSpPr>
          <p:nvPr>
            <p:ph type="body"/>
          </p:nvPr>
        </p:nvSpPr>
        <p:spPr>
          <a:xfrm>
            <a:off x="425916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314" name="PlaceHolder 6"/>
          <p:cNvSpPr>
            <a:spLocks noGrp="1"/>
          </p:cNvSpPr>
          <p:nvPr>
            <p:ph type="body"/>
          </p:nvPr>
        </p:nvSpPr>
        <p:spPr>
          <a:xfrm>
            <a:off x="813492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315" name="PlaceHolder 7"/>
          <p:cNvSpPr>
            <a:spLocks noGrp="1"/>
          </p:cNvSpPr>
          <p:nvPr>
            <p:ph type="dt" idx="317"/>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03" r:id="rId2"/>
  </p:sldLayoutIdLst>
</p:sldMaster>
</file>

<file path=ppt/slideMasters/slideMaster1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316" name="Straight Connector 9"/>
          <p:cNvCxnSpPr/>
          <p:nvPr/>
        </p:nvCxnSpPr>
        <p:spPr>
          <a:xfrm>
            <a:off x="383400" y="799920"/>
            <a:ext cx="11400840" cy="360"/>
          </a:xfrm>
          <a:prstGeom prst="straightConnector1">
            <a:avLst/>
          </a:prstGeom>
          <a:ln w="12700">
            <a:solidFill>
              <a:srgbClr val="000000"/>
            </a:solidFill>
          </a:ln>
        </p:spPr>
      </p:cxnSp>
      <p:sp>
        <p:nvSpPr>
          <p:cNvPr id="1317"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318"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319" name="PlaceHolder 2"/>
          <p:cNvSpPr>
            <a:spLocks noGrp="1"/>
          </p:cNvSpPr>
          <p:nvPr>
            <p:ph type="ftr" idx="31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320" name="PlaceHolder 3"/>
          <p:cNvSpPr>
            <a:spLocks noGrp="1"/>
          </p:cNvSpPr>
          <p:nvPr>
            <p:ph type="sldNum" idx="319"/>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71316D95-6072-45C2-9330-BEE73D67B56F}"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321" name="PlaceHolder 4"/>
          <p:cNvSpPr>
            <a:spLocks noGrp="1"/>
          </p:cNvSpPr>
          <p:nvPr>
            <p:ph type="body"/>
          </p:nvPr>
        </p:nvSpPr>
        <p:spPr>
          <a:xfrm>
            <a:off x="230652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322" name="PlaceHolder 5"/>
          <p:cNvSpPr>
            <a:spLocks noGrp="1"/>
          </p:cNvSpPr>
          <p:nvPr>
            <p:ph type="body"/>
          </p:nvPr>
        </p:nvSpPr>
        <p:spPr>
          <a:xfrm>
            <a:off x="38340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323" name="PlaceHolder 6"/>
          <p:cNvSpPr>
            <a:spLocks noGrp="1"/>
          </p:cNvSpPr>
          <p:nvPr>
            <p:ph type="body"/>
          </p:nvPr>
        </p:nvSpPr>
        <p:spPr>
          <a:xfrm>
            <a:off x="618732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324" name="PlaceHolder 7"/>
          <p:cNvSpPr>
            <a:spLocks noGrp="1"/>
          </p:cNvSpPr>
          <p:nvPr>
            <p:ph type="body"/>
          </p:nvPr>
        </p:nvSpPr>
        <p:spPr>
          <a:xfrm>
            <a:off x="424008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325" name="PlaceHolder 8"/>
          <p:cNvSpPr>
            <a:spLocks noGrp="1"/>
          </p:cNvSpPr>
          <p:nvPr>
            <p:ph type="body"/>
          </p:nvPr>
        </p:nvSpPr>
        <p:spPr>
          <a:xfrm>
            <a:off x="1006776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326" name="PlaceHolder 9"/>
          <p:cNvSpPr>
            <a:spLocks noGrp="1"/>
          </p:cNvSpPr>
          <p:nvPr>
            <p:ph type="body"/>
          </p:nvPr>
        </p:nvSpPr>
        <p:spPr>
          <a:xfrm>
            <a:off x="813456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327" name="PlaceHolder 10"/>
          <p:cNvSpPr>
            <a:spLocks noGrp="1"/>
          </p:cNvSpPr>
          <p:nvPr>
            <p:ph type="dt" idx="32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05"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30" name="Straight Connector 9"/>
          <p:cNvCxnSpPr/>
          <p:nvPr/>
        </p:nvCxnSpPr>
        <p:spPr>
          <a:xfrm>
            <a:off x="383400" y="799920"/>
            <a:ext cx="11400840" cy="360"/>
          </a:xfrm>
          <a:prstGeom prst="straightConnector1">
            <a:avLst/>
          </a:prstGeom>
          <a:ln w="12700">
            <a:solidFill>
              <a:srgbClr val="000000"/>
            </a:solidFill>
          </a:ln>
        </p:spPr>
      </p:cxnSp>
      <p:sp>
        <p:nvSpPr>
          <p:cNvPr id="131"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32" name="PlaceHolder 1"/>
          <p:cNvSpPr>
            <a:spLocks noGrp="1"/>
          </p:cNvSpPr>
          <p:nvPr>
            <p:ph type="body"/>
          </p:nvPr>
        </p:nvSpPr>
        <p:spPr>
          <a:xfrm>
            <a:off x="0" y="0"/>
            <a:ext cx="12191760" cy="68576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33" name="PlaceHolder 2"/>
          <p:cNvSpPr>
            <a:spLocks noGrp="1"/>
          </p:cNvSpPr>
          <p:nvPr>
            <p:ph type="ftr" idx="3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328" name="Straight Connector 9"/>
          <p:cNvCxnSpPr/>
          <p:nvPr/>
        </p:nvCxnSpPr>
        <p:spPr>
          <a:xfrm>
            <a:off x="383400" y="799920"/>
            <a:ext cx="11400840" cy="360"/>
          </a:xfrm>
          <a:prstGeom prst="straightConnector1">
            <a:avLst/>
          </a:prstGeom>
          <a:ln w="12700">
            <a:solidFill>
              <a:srgbClr val="000000"/>
            </a:solidFill>
          </a:ln>
        </p:spPr>
      </p:cxnSp>
      <p:sp>
        <p:nvSpPr>
          <p:cNvPr id="1329"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330"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331" name="PlaceHolder 2"/>
          <p:cNvSpPr>
            <a:spLocks noGrp="1"/>
          </p:cNvSpPr>
          <p:nvPr>
            <p:ph type="body"/>
          </p:nvPr>
        </p:nvSpPr>
        <p:spPr>
          <a:xfrm>
            <a:off x="383400" y="3007440"/>
            <a:ext cx="3635640" cy="3169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p:txBody>
      </p:sp>
      <p:sp>
        <p:nvSpPr>
          <p:cNvPr id="1332" name="PlaceHolder 3"/>
          <p:cNvSpPr>
            <a:spLocks noGrp="1"/>
          </p:cNvSpPr>
          <p:nvPr>
            <p:ph type="ftr" idx="32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333" name="PlaceHolder 4"/>
          <p:cNvSpPr>
            <a:spLocks noGrp="1"/>
          </p:cNvSpPr>
          <p:nvPr>
            <p:ph type="sldNum" idx="322"/>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A9EAA33A-9360-4821-B3D3-BC1A9F2E0272}"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334" name="PlaceHolder 5"/>
          <p:cNvSpPr>
            <a:spLocks noGrp="1"/>
          </p:cNvSpPr>
          <p:nvPr>
            <p:ph type="body"/>
          </p:nvPr>
        </p:nvSpPr>
        <p:spPr>
          <a:xfrm>
            <a:off x="4259160" y="3007440"/>
            <a:ext cx="3635640" cy="3169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p:txBody>
      </p:sp>
      <p:sp>
        <p:nvSpPr>
          <p:cNvPr id="1335" name="PlaceHolder 6"/>
          <p:cNvSpPr>
            <a:spLocks noGrp="1"/>
          </p:cNvSpPr>
          <p:nvPr>
            <p:ph type="body"/>
          </p:nvPr>
        </p:nvSpPr>
        <p:spPr>
          <a:xfrm>
            <a:off x="8134920" y="3007440"/>
            <a:ext cx="3635640" cy="3169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p:txBody>
      </p:sp>
      <p:sp>
        <p:nvSpPr>
          <p:cNvPr id="1336" name="PlaceHolder 7"/>
          <p:cNvSpPr>
            <a:spLocks noGrp="1"/>
          </p:cNvSpPr>
          <p:nvPr>
            <p:ph type="body"/>
          </p:nvPr>
        </p:nvSpPr>
        <p:spPr>
          <a:xfrm>
            <a:off x="38340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337" name="PlaceHolder 8"/>
          <p:cNvSpPr>
            <a:spLocks noGrp="1"/>
          </p:cNvSpPr>
          <p:nvPr>
            <p:ph type="body"/>
          </p:nvPr>
        </p:nvSpPr>
        <p:spPr>
          <a:xfrm>
            <a:off x="42591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338" name="PlaceHolder 9"/>
          <p:cNvSpPr>
            <a:spLocks noGrp="1"/>
          </p:cNvSpPr>
          <p:nvPr>
            <p:ph type="body"/>
          </p:nvPr>
        </p:nvSpPr>
        <p:spPr>
          <a:xfrm>
            <a:off x="814788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339" name="PlaceHolder 10"/>
          <p:cNvSpPr>
            <a:spLocks noGrp="1"/>
          </p:cNvSpPr>
          <p:nvPr>
            <p:ph type="body"/>
          </p:nvPr>
        </p:nvSpPr>
        <p:spPr>
          <a:xfrm>
            <a:off x="5211360" y="1773360"/>
            <a:ext cx="2153880" cy="104112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sp>
        <p:nvSpPr>
          <p:cNvPr id="1340" name="PlaceHolder 11"/>
          <p:cNvSpPr>
            <a:spLocks noGrp="1"/>
          </p:cNvSpPr>
          <p:nvPr>
            <p:ph type="body"/>
          </p:nvPr>
        </p:nvSpPr>
        <p:spPr>
          <a:xfrm>
            <a:off x="1322640" y="1773360"/>
            <a:ext cx="2153880" cy="104112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sp>
        <p:nvSpPr>
          <p:cNvPr id="1341" name="PlaceHolder 12"/>
          <p:cNvSpPr>
            <a:spLocks noGrp="1"/>
          </p:cNvSpPr>
          <p:nvPr>
            <p:ph type="body"/>
          </p:nvPr>
        </p:nvSpPr>
        <p:spPr>
          <a:xfrm>
            <a:off x="9100080" y="1773360"/>
            <a:ext cx="2153880" cy="104112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sp>
        <p:nvSpPr>
          <p:cNvPr id="1342" name="PlaceHolder 13"/>
          <p:cNvSpPr>
            <a:spLocks noGrp="1"/>
          </p:cNvSpPr>
          <p:nvPr>
            <p:ph type="body"/>
          </p:nvPr>
        </p:nvSpPr>
        <p:spPr>
          <a:xfrm>
            <a:off x="3637800" y="1773360"/>
            <a:ext cx="381240" cy="2617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GB" sz="1800" spc="-1" strike="noStrike">
                <a:solidFill>
                  <a:schemeClr val="dk1"/>
                </a:solidFill>
                <a:latin typeface="Univers Next for HSBC Light"/>
              </a:rPr>
              <a:t>Flag</a:t>
            </a:r>
            <a:endParaRPr b="0" lang="en-US" sz="1800" spc="-1" strike="noStrike">
              <a:solidFill>
                <a:schemeClr val="dk1"/>
              </a:solidFill>
              <a:latin typeface="Univers Next for HSBC Light"/>
            </a:endParaRPr>
          </a:p>
        </p:txBody>
      </p:sp>
      <p:sp>
        <p:nvSpPr>
          <p:cNvPr id="1343" name="PlaceHolder 14"/>
          <p:cNvSpPr>
            <a:spLocks noGrp="1"/>
          </p:cNvSpPr>
          <p:nvPr>
            <p:ph type="body"/>
          </p:nvPr>
        </p:nvSpPr>
        <p:spPr>
          <a:xfrm>
            <a:off x="7531560" y="1773360"/>
            <a:ext cx="381240" cy="2617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GB" sz="1800" spc="-1" strike="noStrike">
                <a:solidFill>
                  <a:schemeClr val="dk1"/>
                </a:solidFill>
                <a:latin typeface="Univers Next for HSBC Light"/>
              </a:rPr>
              <a:t>Flag</a:t>
            </a:r>
            <a:endParaRPr b="0" lang="en-US" sz="1800" spc="-1" strike="noStrike">
              <a:solidFill>
                <a:schemeClr val="dk1"/>
              </a:solidFill>
              <a:latin typeface="Univers Next for HSBC Light"/>
            </a:endParaRPr>
          </a:p>
        </p:txBody>
      </p:sp>
      <p:sp>
        <p:nvSpPr>
          <p:cNvPr id="1344" name="PlaceHolder 15"/>
          <p:cNvSpPr>
            <a:spLocks noGrp="1"/>
          </p:cNvSpPr>
          <p:nvPr>
            <p:ph type="body"/>
          </p:nvPr>
        </p:nvSpPr>
        <p:spPr>
          <a:xfrm>
            <a:off x="11402280" y="1773360"/>
            <a:ext cx="381240" cy="2617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GB" sz="1800" spc="-1" strike="noStrike">
                <a:solidFill>
                  <a:schemeClr val="dk1"/>
                </a:solidFill>
                <a:latin typeface="Univers Next for HSBC Light"/>
              </a:rPr>
              <a:t>Flag</a:t>
            </a:r>
            <a:endParaRPr b="0" lang="en-US" sz="1800" spc="-1" strike="noStrike">
              <a:solidFill>
                <a:schemeClr val="dk1"/>
              </a:solidFill>
              <a:latin typeface="Univers Next for HSBC Light"/>
            </a:endParaRPr>
          </a:p>
        </p:txBody>
      </p:sp>
      <p:cxnSp>
        <p:nvCxnSpPr>
          <p:cNvPr id="1345" name="Straight Connector 22"/>
          <p:cNvCxnSpPr/>
          <p:nvPr/>
        </p:nvCxnSpPr>
        <p:spPr>
          <a:xfrm>
            <a:off x="371160" y="2915640"/>
            <a:ext cx="3648600" cy="360"/>
          </a:xfrm>
          <a:prstGeom prst="straightConnector1">
            <a:avLst/>
          </a:prstGeom>
          <a:ln w="12700">
            <a:solidFill>
              <a:srgbClr val="000000"/>
            </a:solidFill>
          </a:ln>
        </p:spPr>
      </p:cxnSp>
      <p:cxnSp>
        <p:nvCxnSpPr>
          <p:cNvPr id="1346" name="Straight Connector 23"/>
          <p:cNvCxnSpPr/>
          <p:nvPr/>
        </p:nvCxnSpPr>
        <p:spPr>
          <a:xfrm>
            <a:off x="4247280" y="2915640"/>
            <a:ext cx="3648240" cy="360"/>
          </a:xfrm>
          <a:prstGeom prst="straightConnector1">
            <a:avLst/>
          </a:prstGeom>
          <a:ln w="12700">
            <a:solidFill>
              <a:srgbClr val="000000"/>
            </a:solidFill>
          </a:ln>
        </p:spPr>
      </p:cxnSp>
      <p:cxnSp>
        <p:nvCxnSpPr>
          <p:cNvPr id="1347" name="Straight Connector 24"/>
          <p:cNvCxnSpPr/>
          <p:nvPr/>
        </p:nvCxnSpPr>
        <p:spPr>
          <a:xfrm>
            <a:off x="8123040" y="2915640"/>
            <a:ext cx="3648240" cy="360"/>
          </a:xfrm>
          <a:prstGeom prst="straightConnector1">
            <a:avLst/>
          </a:prstGeom>
          <a:ln w="12700">
            <a:solidFill>
              <a:srgbClr val="000000"/>
            </a:solidFill>
          </a:ln>
        </p:spPr>
      </p:cxnSp>
      <p:sp>
        <p:nvSpPr>
          <p:cNvPr id="1348" name="PlaceHolder 16"/>
          <p:cNvSpPr>
            <a:spLocks noGrp="1"/>
          </p:cNvSpPr>
          <p:nvPr>
            <p:ph type="dt" idx="323"/>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07" r:id="rId2"/>
  </p:sldLayoutIdLst>
</p:sldMaster>
</file>

<file path=ppt/slideMasters/slideMaster1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349" name="Straight Connector 9"/>
          <p:cNvCxnSpPr/>
          <p:nvPr/>
        </p:nvCxnSpPr>
        <p:spPr>
          <a:xfrm>
            <a:off x="383400" y="799920"/>
            <a:ext cx="11400840" cy="360"/>
          </a:xfrm>
          <a:prstGeom prst="straightConnector1">
            <a:avLst/>
          </a:prstGeom>
          <a:ln w="12700">
            <a:solidFill>
              <a:srgbClr val="000000"/>
            </a:solidFill>
          </a:ln>
        </p:spPr>
      </p:cxnSp>
      <p:sp>
        <p:nvSpPr>
          <p:cNvPr id="1350"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351"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352" name="PlaceHolder 2"/>
          <p:cNvSpPr>
            <a:spLocks noGrp="1"/>
          </p:cNvSpPr>
          <p:nvPr>
            <p:ph type="body"/>
          </p:nvPr>
        </p:nvSpPr>
        <p:spPr>
          <a:xfrm>
            <a:off x="38340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1353" name="PlaceHolder 3"/>
          <p:cNvSpPr>
            <a:spLocks noGrp="1"/>
          </p:cNvSpPr>
          <p:nvPr>
            <p:ph type="ftr" idx="324"/>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354" name="PlaceHolder 4"/>
          <p:cNvSpPr>
            <a:spLocks noGrp="1"/>
          </p:cNvSpPr>
          <p:nvPr>
            <p:ph type="sldNum" idx="325"/>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B4F4207B-A312-4039-BAA1-05C3A48C2EF7}"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355" name="PlaceHolder 5"/>
          <p:cNvSpPr>
            <a:spLocks noGrp="1"/>
          </p:cNvSpPr>
          <p:nvPr>
            <p:ph type="body"/>
          </p:nvPr>
        </p:nvSpPr>
        <p:spPr>
          <a:xfrm>
            <a:off x="38340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356" name="PlaceHolder 6"/>
          <p:cNvSpPr>
            <a:spLocks noGrp="1"/>
          </p:cNvSpPr>
          <p:nvPr>
            <p:ph type="body"/>
          </p:nvPr>
        </p:nvSpPr>
        <p:spPr>
          <a:xfrm>
            <a:off x="38340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1357" name="Straight Connector 22"/>
          <p:cNvCxnSpPr/>
          <p:nvPr/>
        </p:nvCxnSpPr>
        <p:spPr>
          <a:xfrm>
            <a:off x="371160" y="2935440"/>
            <a:ext cx="1729800" cy="360"/>
          </a:xfrm>
          <a:prstGeom prst="straightConnector1">
            <a:avLst/>
          </a:prstGeom>
          <a:ln w="12700">
            <a:solidFill>
              <a:srgbClr val="000000"/>
            </a:solidFill>
          </a:ln>
        </p:spPr>
      </p:cxnSp>
      <p:sp>
        <p:nvSpPr>
          <p:cNvPr id="1358" name="PlaceHolder 7"/>
          <p:cNvSpPr>
            <a:spLocks noGrp="1"/>
          </p:cNvSpPr>
          <p:nvPr>
            <p:ph type="body"/>
          </p:nvPr>
        </p:nvSpPr>
        <p:spPr>
          <a:xfrm>
            <a:off x="232056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1359" name="PlaceHolder 8"/>
          <p:cNvSpPr>
            <a:spLocks noGrp="1"/>
          </p:cNvSpPr>
          <p:nvPr>
            <p:ph type="body"/>
          </p:nvPr>
        </p:nvSpPr>
        <p:spPr>
          <a:xfrm>
            <a:off x="23205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360" name="PlaceHolder 9"/>
          <p:cNvSpPr>
            <a:spLocks noGrp="1"/>
          </p:cNvSpPr>
          <p:nvPr>
            <p:ph type="body"/>
          </p:nvPr>
        </p:nvSpPr>
        <p:spPr>
          <a:xfrm>
            <a:off x="232056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1361" name="Straight Connector 28"/>
          <p:cNvCxnSpPr/>
          <p:nvPr/>
        </p:nvCxnSpPr>
        <p:spPr>
          <a:xfrm>
            <a:off x="2308320" y="2935440"/>
            <a:ext cx="1729440" cy="360"/>
          </a:xfrm>
          <a:prstGeom prst="straightConnector1">
            <a:avLst/>
          </a:prstGeom>
          <a:ln w="12700">
            <a:solidFill>
              <a:srgbClr val="000000"/>
            </a:solidFill>
          </a:ln>
        </p:spPr>
      </p:cxnSp>
      <p:sp>
        <p:nvSpPr>
          <p:cNvPr id="1362" name="PlaceHolder 10"/>
          <p:cNvSpPr>
            <a:spLocks noGrp="1"/>
          </p:cNvSpPr>
          <p:nvPr>
            <p:ph type="body"/>
          </p:nvPr>
        </p:nvSpPr>
        <p:spPr>
          <a:xfrm>
            <a:off x="425736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1363" name="PlaceHolder 11"/>
          <p:cNvSpPr>
            <a:spLocks noGrp="1"/>
          </p:cNvSpPr>
          <p:nvPr>
            <p:ph type="body"/>
          </p:nvPr>
        </p:nvSpPr>
        <p:spPr>
          <a:xfrm>
            <a:off x="42573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364" name="PlaceHolder 12"/>
          <p:cNvSpPr>
            <a:spLocks noGrp="1"/>
          </p:cNvSpPr>
          <p:nvPr>
            <p:ph type="body"/>
          </p:nvPr>
        </p:nvSpPr>
        <p:spPr>
          <a:xfrm>
            <a:off x="425736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1365" name="Straight Connector 32"/>
          <p:cNvCxnSpPr/>
          <p:nvPr/>
        </p:nvCxnSpPr>
        <p:spPr>
          <a:xfrm>
            <a:off x="4245120" y="2935440"/>
            <a:ext cx="1729800" cy="360"/>
          </a:xfrm>
          <a:prstGeom prst="straightConnector1">
            <a:avLst/>
          </a:prstGeom>
          <a:ln w="12700">
            <a:solidFill>
              <a:srgbClr val="000000"/>
            </a:solidFill>
          </a:ln>
        </p:spPr>
      </p:cxnSp>
      <p:sp>
        <p:nvSpPr>
          <p:cNvPr id="1366" name="PlaceHolder 13"/>
          <p:cNvSpPr>
            <a:spLocks noGrp="1"/>
          </p:cNvSpPr>
          <p:nvPr>
            <p:ph type="body"/>
          </p:nvPr>
        </p:nvSpPr>
        <p:spPr>
          <a:xfrm>
            <a:off x="619416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1367" name="PlaceHolder 14"/>
          <p:cNvSpPr>
            <a:spLocks noGrp="1"/>
          </p:cNvSpPr>
          <p:nvPr>
            <p:ph type="body"/>
          </p:nvPr>
        </p:nvSpPr>
        <p:spPr>
          <a:xfrm>
            <a:off x="61941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368" name="PlaceHolder 15"/>
          <p:cNvSpPr>
            <a:spLocks noGrp="1"/>
          </p:cNvSpPr>
          <p:nvPr>
            <p:ph type="body"/>
          </p:nvPr>
        </p:nvSpPr>
        <p:spPr>
          <a:xfrm>
            <a:off x="619416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1369" name="Straight Connector 36"/>
          <p:cNvCxnSpPr/>
          <p:nvPr/>
        </p:nvCxnSpPr>
        <p:spPr>
          <a:xfrm>
            <a:off x="6182280" y="2935440"/>
            <a:ext cx="1729440" cy="360"/>
          </a:xfrm>
          <a:prstGeom prst="straightConnector1">
            <a:avLst/>
          </a:prstGeom>
          <a:ln w="12700">
            <a:solidFill>
              <a:srgbClr val="000000"/>
            </a:solidFill>
          </a:ln>
        </p:spPr>
      </p:cxnSp>
      <p:sp>
        <p:nvSpPr>
          <p:cNvPr id="1370" name="PlaceHolder 16"/>
          <p:cNvSpPr>
            <a:spLocks noGrp="1"/>
          </p:cNvSpPr>
          <p:nvPr>
            <p:ph type="body"/>
          </p:nvPr>
        </p:nvSpPr>
        <p:spPr>
          <a:xfrm>
            <a:off x="813132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1371" name="PlaceHolder 17"/>
          <p:cNvSpPr>
            <a:spLocks noGrp="1"/>
          </p:cNvSpPr>
          <p:nvPr>
            <p:ph type="body"/>
          </p:nvPr>
        </p:nvSpPr>
        <p:spPr>
          <a:xfrm>
            <a:off x="813132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372" name="PlaceHolder 18"/>
          <p:cNvSpPr>
            <a:spLocks noGrp="1"/>
          </p:cNvSpPr>
          <p:nvPr>
            <p:ph type="body"/>
          </p:nvPr>
        </p:nvSpPr>
        <p:spPr>
          <a:xfrm>
            <a:off x="813132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1373" name="Straight Connector 40"/>
          <p:cNvCxnSpPr/>
          <p:nvPr/>
        </p:nvCxnSpPr>
        <p:spPr>
          <a:xfrm>
            <a:off x="8119080" y="2935440"/>
            <a:ext cx="1729440" cy="360"/>
          </a:xfrm>
          <a:prstGeom prst="straightConnector1">
            <a:avLst/>
          </a:prstGeom>
          <a:ln w="12700">
            <a:solidFill>
              <a:srgbClr val="000000"/>
            </a:solidFill>
          </a:ln>
        </p:spPr>
      </p:cxnSp>
      <p:sp>
        <p:nvSpPr>
          <p:cNvPr id="1374" name="PlaceHolder 19"/>
          <p:cNvSpPr>
            <a:spLocks noGrp="1"/>
          </p:cNvSpPr>
          <p:nvPr>
            <p:ph type="body"/>
          </p:nvPr>
        </p:nvSpPr>
        <p:spPr>
          <a:xfrm>
            <a:off x="1006812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1375" name="PlaceHolder 20"/>
          <p:cNvSpPr>
            <a:spLocks noGrp="1"/>
          </p:cNvSpPr>
          <p:nvPr>
            <p:ph type="body"/>
          </p:nvPr>
        </p:nvSpPr>
        <p:spPr>
          <a:xfrm>
            <a:off x="1006812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376" name="PlaceHolder 21"/>
          <p:cNvSpPr>
            <a:spLocks noGrp="1"/>
          </p:cNvSpPr>
          <p:nvPr>
            <p:ph type="body"/>
          </p:nvPr>
        </p:nvSpPr>
        <p:spPr>
          <a:xfrm>
            <a:off x="1006812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1377" name="Straight Connector 44"/>
          <p:cNvCxnSpPr/>
          <p:nvPr/>
        </p:nvCxnSpPr>
        <p:spPr>
          <a:xfrm>
            <a:off x="10056240" y="2935440"/>
            <a:ext cx="1729440" cy="360"/>
          </a:xfrm>
          <a:prstGeom prst="straightConnector1">
            <a:avLst/>
          </a:prstGeom>
          <a:ln w="12700">
            <a:solidFill>
              <a:srgbClr val="000000"/>
            </a:solidFill>
          </a:ln>
        </p:spPr>
      </p:cxnSp>
      <p:sp>
        <p:nvSpPr>
          <p:cNvPr id="1378" name="PlaceHolder 22"/>
          <p:cNvSpPr>
            <a:spLocks noGrp="1"/>
          </p:cNvSpPr>
          <p:nvPr>
            <p:ph type="dt" idx="326"/>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09" r:id="rId2"/>
  </p:sldLayoutIdLst>
</p:sldMaster>
</file>

<file path=ppt/slideMasters/slideMaster1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379" name="Straight Connector 9"/>
          <p:cNvCxnSpPr/>
          <p:nvPr/>
        </p:nvCxnSpPr>
        <p:spPr>
          <a:xfrm>
            <a:off x="383400" y="799920"/>
            <a:ext cx="11400840" cy="360"/>
          </a:xfrm>
          <a:prstGeom prst="straightConnector1">
            <a:avLst/>
          </a:prstGeom>
          <a:ln w="12700">
            <a:solidFill>
              <a:srgbClr val="000000"/>
            </a:solidFill>
          </a:ln>
        </p:spPr>
      </p:cxnSp>
      <p:sp>
        <p:nvSpPr>
          <p:cNvPr id="1380"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381"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382" name="PlaceHolder 2"/>
          <p:cNvSpPr>
            <a:spLocks noGrp="1"/>
          </p:cNvSpPr>
          <p:nvPr>
            <p:ph type="body"/>
          </p:nvPr>
        </p:nvSpPr>
        <p:spPr>
          <a:xfrm>
            <a:off x="383400" y="1747800"/>
            <a:ext cx="11400120" cy="44287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383" name="PlaceHolder 3"/>
          <p:cNvSpPr>
            <a:spLocks noGrp="1"/>
          </p:cNvSpPr>
          <p:nvPr>
            <p:ph type="ftr" idx="32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384" name="PlaceHolder 4"/>
          <p:cNvSpPr>
            <a:spLocks noGrp="1"/>
          </p:cNvSpPr>
          <p:nvPr>
            <p:ph type="sldNum" idx="328"/>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3E944CEB-EADB-4A89-99B4-D692C9931978}"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385" name="PlaceHolder 5"/>
          <p:cNvSpPr>
            <a:spLocks noGrp="1"/>
          </p:cNvSpPr>
          <p:nvPr>
            <p:ph type="dt" idx="329"/>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11" r:id="rId2"/>
  </p:sldLayoutIdLst>
</p:sldMaster>
</file>

<file path=ppt/slideMasters/slideMaster1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386" name="Straight Connector 9"/>
          <p:cNvCxnSpPr/>
          <p:nvPr/>
        </p:nvCxnSpPr>
        <p:spPr>
          <a:xfrm>
            <a:off x="383400" y="799920"/>
            <a:ext cx="11400840" cy="360"/>
          </a:xfrm>
          <a:prstGeom prst="straightConnector1">
            <a:avLst/>
          </a:prstGeom>
          <a:ln w="12700">
            <a:solidFill>
              <a:srgbClr val="000000"/>
            </a:solidFill>
          </a:ln>
        </p:spPr>
      </p:cxnSp>
      <p:sp>
        <p:nvSpPr>
          <p:cNvPr id="1387"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388"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389" name="PlaceHolder 2"/>
          <p:cNvSpPr>
            <a:spLocks noGrp="1"/>
          </p:cNvSpPr>
          <p:nvPr>
            <p:ph type="ftr" idx="330"/>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390" name="PlaceHolder 3"/>
          <p:cNvSpPr>
            <a:spLocks noGrp="1"/>
          </p:cNvSpPr>
          <p:nvPr>
            <p:ph type="sldNum" idx="331"/>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3671D36E-F08D-4ED7-BA54-8928B1B1469E}"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391" name="PlaceHolder 4"/>
          <p:cNvSpPr>
            <a:spLocks noGrp="1"/>
          </p:cNvSpPr>
          <p:nvPr>
            <p:ph type="dt" idx="332"/>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13" r:id="rId2"/>
  </p:sldLayoutIdLst>
</p:sldMaster>
</file>

<file path=ppt/slideMasters/slideMaster1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392" name="Straight Connector 9"/>
          <p:cNvCxnSpPr/>
          <p:nvPr/>
        </p:nvCxnSpPr>
        <p:spPr>
          <a:xfrm>
            <a:off x="383400" y="799920"/>
            <a:ext cx="11400840" cy="360"/>
          </a:xfrm>
          <a:prstGeom prst="straightConnector1">
            <a:avLst/>
          </a:prstGeom>
          <a:ln w="12700">
            <a:solidFill>
              <a:srgbClr val="000000"/>
            </a:solidFill>
          </a:ln>
        </p:spPr>
      </p:cxnSp>
      <p:sp>
        <p:nvSpPr>
          <p:cNvPr id="1393"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394" name="PlaceHolder 1"/>
          <p:cNvSpPr>
            <a:spLocks noGrp="1"/>
          </p:cNvSpPr>
          <p:nvPr>
            <p:ph type="title"/>
          </p:nvPr>
        </p:nvSpPr>
        <p:spPr>
          <a:xfrm>
            <a:off x="383760" y="905760"/>
            <a:ext cx="37357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395" name="PlaceHolder 2"/>
          <p:cNvSpPr>
            <a:spLocks noGrp="1"/>
          </p:cNvSpPr>
          <p:nvPr>
            <p:ph type="body"/>
          </p:nvPr>
        </p:nvSpPr>
        <p:spPr>
          <a:xfrm>
            <a:off x="4259160" y="1747800"/>
            <a:ext cx="7524360" cy="442872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0" lang="en-US" sz="1400" spc="-1" strike="noStrike">
                <a:solidFill>
                  <a:schemeClr val="dk1"/>
                </a:solidFill>
                <a:latin typeface="Univers Next for HSBC Medium"/>
              </a:rPr>
              <a:t>Click to edit Master text styles</a:t>
            </a:r>
            <a:endParaRPr b="0" lang="en-US" sz="1400" spc="-1" strike="noStrike">
              <a:solidFill>
                <a:schemeClr val="dk1"/>
              </a:solidFill>
              <a:latin typeface="Univers Next for HSBC Light"/>
            </a:endParaRPr>
          </a:p>
          <a:p>
            <a:pPr indent="0" defTabSz="914400">
              <a:lnSpc>
                <a:spcPct val="100000"/>
              </a:lnSpc>
              <a:buNone/>
              <a:tabLst>
                <a:tab algn="l" pos="0"/>
              </a:tabLst>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indent="0" defTabSz="914400">
              <a:lnSpc>
                <a:spcPct val="100000"/>
              </a:lnSpc>
              <a:spcBef>
                <a:spcPts val="1199"/>
              </a:spcBef>
              <a:buNone/>
              <a:tabLst>
                <a:tab algn="l" pos="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indent="0" defTabSz="914400">
              <a:lnSpc>
                <a:spcPct val="100000"/>
              </a:lnSpc>
              <a:buNone/>
              <a:tabLst>
                <a:tab algn="l" pos="0"/>
              </a:tabLst>
            </a:pPr>
            <a:r>
              <a:rPr b="0" lang="en-US" sz="1400" spc="-1" strike="noStrike">
                <a:solidFill>
                  <a:srgbClr val="db0011"/>
                </a:solidFill>
                <a:latin typeface="Univers Next for HSBC Light"/>
              </a:rPr>
              <a:t>Fourth level</a:t>
            </a:r>
            <a:endParaRPr b="0" lang="en-US" sz="1400" spc="-1" strike="noStrike">
              <a:solidFill>
                <a:schemeClr val="dk1"/>
              </a:solidFill>
              <a:latin typeface="Univers Next for HSBC Light"/>
            </a:endParaRPr>
          </a:p>
        </p:txBody>
      </p:sp>
      <p:sp>
        <p:nvSpPr>
          <p:cNvPr id="1396" name="PlaceHolder 3"/>
          <p:cNvSpPr>
            <a:spLocks noGrp="1"/>
          </p:cNvSpPr>
          <p:nvPr>
            <p:ph type="ftr" idx="33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397" name="PlaceHolder 4"/>
          <p:cNvSpPr>
            <a:spLocks noGrp="1"/>
          </p:cNvSpPr>
          <p:nvPr>
            <p:ph type="sldNum" idx="334"/>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15EF466B-0BF6-47CE-8A82-45158E855EAE}"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398" name="PlaceHolder 5"/>
          <p:cNvSpPr>
            <a:spLocks noGrp="1"/>
          </p:cNvSpPr>
          <p:nvPr>
            <p:ph type="body"/>
          </p:nvPr>
        </p:nvSpPr>
        <p:spPr>
          <a:xfrm>
            <a:off x="4259160" y="905760"/>
            <a:ext cx="7524360" cy="76572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800" spc="-1" strike="noStrike">
                <a:solidFill>
                  <a:schemeClr val="dk1"/>
                </a:solidFill>
                <a:latin typeface="Univers Next for HSBC Light"/>
              </a:rPr>
              <a:t>Click to edit Master text styles</a:t>
            </a:r>
            <a:endParaRPr b="0" lang="en-US" sz="1800" spc="-1" strike="noStrike">
              <a:solidFill>
                <a:schemeClr val="dk1"/>
              </a:solidFill>
              <a:latin typeface="Univers Next for HSBC Light"/>
            </a:endParaRPr>
          </a:p>
        </p:txBody>
      </p:sp>
      <p:sp>
        <p:nvSpPr>
          <p:cNvPr id="1399" name="PlaceHolder 6"/>
          <p:cNvSpPr>
            <a:spLocks noGrp="1"/>
          </p:cNvSpPr>
          <p:nvPr>
            <p:ph type="dt" idx="335"/>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15" r:id="rId2"/>
  </p:sldLayoutIdLst>
</p:sldMaster>
</file>

<file path=ppt/slideMasters/slideMaster1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400" name="Straight Connector 9"/>
          <p:cNvCxnSpPr/>
          <p:nvPr/>
        </p:nvCxnSpPr>
        <p:spPr>
          <a:xfrm>
            <a:off x="383400" y="799920"/>
            <a:ext cx="11400840" cy="360"/>
          </a:xfrm>
          <a:prstGeom prst="straightConnector1">
            <a:avLst/>
          </a:prstGeom>
          <a:ln w="12700">
            <a:solidFill>
              <a:srgbClr val="000000"/>
            </a:solidFill>
          </a:ln>
        </p:spPr>
      </p:cxnSp>
      <p:sp>
        <p:nvSpPr>
          <p:cNvPr id="1401"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1402"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lt1"/>
                </a:solidFill>
                <a:latin typeface="Univers Next for HSBC Medium"/>
              </a:rPr>
              <a:t>Click to edit Master title style</a:t>
            </a:r>
            <a:endParaRPr b="0" lang="en-US" sz="2000" spc="-1" strike="noStrike">
              <a:solidFill>
                <a:schemeClr val="dk1"/>
              </a:solidFill>
              <a:latin typeface="Univers Next for HSBC Light"/>
            </a:endParaRPr>
          </a:p>
        </p:txBody>
      </p:sp>
      <p:cxnSp>
        <p:nvCxnSpPr>
          <p:cNvPr id="1403" name="Straight Connector 18"/>
          <p:cNvCxnSpPr/>
          <p:nvPr/>
        </p:nvCxnSpPr>
        <p:spPr>
          <a:xfrm>
            <a:off x="383400" y="799920"/>
            <a:ext cx="11400840" cy="360"/>
          </a:xfrm>
          <a:prstGeom prst="straightConnector1">
            <a:avLst/>
          </a:prstGeom>
          <a:ln w="12700">
            <a:solidFill>
              <a:srgbClr val="ffffff"/>
            </a:solidFill>
          </a:ln>
        </p:spPr>
      </p:cxnSp>
      <p:sp>
        <p:nvSpPr>
          <p:cNvPr id="1404" name="TextBox 4"/>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pic>
        <p:nvPicPr>
          <p:cNvPr id="1405" name="Picture 7" descr=""/>
          <p:cNvPicPr/>
          <p:nvPr/>
        </p:nvPicPr>
        <p:blipFill>
          <a:blip r:embed="rId3"/>
          <a:stretch/>
        </p:blipFill>
        <p:spPr>
          <a:xfrm>
            <a:off x="0" y="5720400"/>
            <a:ext cx="2163960" cy="1137240"/>
          </a:xfrm>
          <a:prstGeom prst="rect">
            <a:avLst/>
          </a:prstGeom>
          <a:ln w="0">
            <a:noFill/>
          </a:ln>
        </p:spPr>
      </p:pic>
      <p:sp>
        <p:nvSpPr>
          <p:cNvPr id="1406" name="PlaceHolder 2"/>
          <p:cNvSpPr>
            <a:spLocks noGrp="1"/>
          </p:cNvSpPr>
          <p:nvPr>
            <p:ph type="dt" idx="336"/>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ffffff"/>
                </a:solidFill>
                <a:latin typeface="Univers Next for HSBC Light"/>
              </a:defRPr>
            </a:lvl1pPr>
          </a:lstStyle>
          <a:p>
            <a:pPr indent="0" defTabSz="914400">
              <a:lnSpc>
                <a:spcPct val="100000"/>
              </a:lnSpc>
              <a:buNone/>
            </a:pPr>
            <a:r>
              <a:rPr b="0" lang="en-US" sz="1400" spc="-1" strike="noStrike">
                <a:solidFill>
                  <a:srgbClr val="ffffff"/>
                </a:solidFill>
                <a:latin typeface="Univers Next for HSBC Light"/>
              </a:rPr>
              <a:t>&lt;date/time&gt;</a:t>
            </a:r>
            <a:endParaRPr b="0" lang="en-GB" sz="1400" spc="-1" strike="noStrike">
              <a:solidFill>
                <a:srgbClr val="ffffff"/>
              </a:solidFill>
              <a:latin typeface="Times New Roman"/>
            </a:endParaRPr>
          </a:p>
        </p:txBody>
      </p:sp>
      <p:sp>
        <p:nvSpPr>
          <p:cNvPr id="1407" name="PlaceHolder 3"/>
          <p:cNvSpPr>
            <a:spLocks noGrp="1"/>
          </p:cNvSpPr>
          <p:nvPr>
            <p:ph type="ftr" idx="33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917" r:id="rId4"/>
  </p:sldLayoutIdLst>
</p:sldMaster>
</file>

<file path=ppt/slideMasters/slideMaster1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410" name="Straight Connector 9"/>
          <p:cNvCxnSpPr/>
          <p:nvPr/>
        </p:nvCxnSpPr>
        <p:spPr>
          <a:xfrm>
            <a:off x="383400" y="799920"/>
            <a:ext cx="11400840" cy="360"/>
          </a:xfrm>
          <a:prstGeom prst="straightConnector1">
            <a:avLst/>
          </a:prstGeom>
          <a:ln w="12700">
            <a:solidFill>
              <a:srgbClr val="000000"/>
            </a:solidFill>
          </a:ln>
        </p:spPr>
      </p:cxnSp>
      <p:sp>
        <p:nvSpPr>
          <p:cNvPr id="1411"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412"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413" name="PlaceHolder 2"/>
          <p:cNvSpPr>
            <a:spLocks noGrp="1"/>
          </p:cNvSpPr>
          <p:nvPr>
            <p:ph type="ftr" idx="33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414" name="PlaceHolder 3"/>
          <p:cNvSpPr>
            <a:spLocks noGrp="1"/>
          </p:cNvSpPr>
          <p:nvPr>
            <p:ph type="sldNum" idx="339"/>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EFEFC64B-5DDB-4676-AAA0-6FEBF5985882}"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415" name="PlaceHolder 4"/>
          <p:cNvSpPr>
            <a:spLocks noGrp="1"/>
          </p:cNvSpPr>
          <p:nvPr>
            <p:ph type="body"/>
          </p:nvPr>
        </p:nvSpPr>
        <p:spPr>
          <a:xfrm>
            <a:off x="384120" y="1773360"/>
            <a:ext cx="5579640" cy="44272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1416" name="PlaceHolder 5"/>
          <p:cNvSpPr>
            <a:spLocks noGrp="1"/>
          </p:cNvSpPr>
          <p:nvPr>
            <p:ph type="body"/>
          </p:nvPr>
        </p:nvSpPr>
        <p:spPr>
          <a:xfrm>
            <a:off x="6203880" y="1773360"/>
            <a:ext cx="5579640" cy="44272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1417" name="PlaceHolder 6"/>
          <p:cNvSpPr>
            <a:spLocks noGrp="1"/>
          </p:cNvSpPr>
          <p:nvPr>
            <p:ph type="dt" idx="34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19" r:id="rId2"/>
  </p:sldLayoutIdLst>
</p:sldMaster>
</file>

<file path=ppt/slideMasters/slideMaster1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418" name="Straight Connector 9"/>
          <p:cNvCxnSpPr/>
          <p:nvPr/>
        </p:nvCxnSpPr>
        <p:spPr>
          <a:xfrm>
            <a:off x="383400" y="799920"/>
            <a:ext cx="11400840" cy="360"/>
          </a:xfrm>
          <a:prstGeom prst="straightConnector1">
            <a:avLst/>
          </a:prstGeom>
          <a:ln w="12700">
            <a:solidFill>
              <a:srgbClr val="000000"/>
            </a:solidFill>
          </a:ln>
        </p:spPr>
      </p:cxnSp>
      <p:sp>
        <p:nvSpPr>
          <p:cNvPr id="1419"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grpSp>
        <p:nvGrpSpPr>
          <p:cNvPr id="1420" name="Group 29"/>
          <p:cNvGrpSpPr/>
          <p:nvPr/>
        </p:nvGrpSpPr>
        <p:grpSpPr>
          <a:xfrm>
            <a:off x="4278960" y="2540160"/>
            <a:ext cx="3633840" cy="1819800"/>
            <a:chOff x="4278960" y="2540160"/>
            <a:chExt cx="3633840" cy="1819800"/>
          </a:xfrm>
        </p:grpSpPr>
        <p:sp>
          <p:nvSpPr>
            <p:cNvPr id="1421" name="Freeform 9"/>
            <p:cNvSpPr/>
            <p:nvPr/>
          </p:nvSpPr>
          <p:spPr>
            <a:xfrm>
              <a:off x="427896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0" y="1923"/>
                  </a:moveTo>
                  <a:lnTo>
                    <a:pt x="1919" y="3846"/>
                  </a:lnTo>
                  <a:lnTo>
                    <a:pt x="1919" y="0"/>
                  </a:lnTo>
                  <a:lnTo>
                    <a:pt x="0" y="1923"/>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22" name="Freeform 10"/>
            <p:cNvSpPr/>
            <p:nvPr/>
          </p:nvSpPr>
          <p:spPr>
            <a:xfrm>
              <a:off x="5187240" y="345024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0"/>
                  </a:moveTo>
                  <a:lnTo>
                    <a:pt x="0" y="1923"/>
                  </a:lnTo>
                  <a:lnTo>
                    <a:pt x="3842" y="1923"/>
                  </a:lnTo>
                  <a:lnTo>
                    <a:pt x="1921"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23" name="Freeform 11"/>
            <p:cNvSpPr/>
            <p:nvPr/>
          </p:nvSpPr>
          <p:spPr>
            <a:xfrm>
              <a:off x="700524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1919" y="1923"/>
                  </a:moveTo>
                  <a:lnTo>
                    <a:pt x="0" y="0"/>
                  </a:lnTo>
                  <a:lnTo>
                    <a:pt x="0" y="3846"/>
                  </a:lnTo>
                  <a:lnTo>
                    <a:pt x="1919" y="1923"/>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24" name="Freeform 12"/>
            <p:cNvSpPr/>
            <p:nvPr/>
          </p:nvSpPr>
          <p:spPr>
            <a:xfrm>
              <a:off x="5187240" y="254016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1923"/>
                  </a:moveTo>
                  <a:lnTo>
                    <a:pt x="3842" y="0"/>
                  </a:lnTo>
                  <a:lnTo>
                    <a:pt x="0" y="0"/>
                  </a:lnTo>
                  <a:lnTo>
                    <a:pt x="1921" y="1923"/>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1425" name="PlaceHolder 1"/>
          <p:cNvSpPr>
            <a:spLocks noGrp="1"/>
          </p:cNvSpPr>
          <p:nvPr>
            <p:ph type="ftr" idx="34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21" r:id="rId2"/>
  </p:sldLayoutIdLst>
</p:sldMaster>
</file>

<file path=ppt/slideMasters/slideMaster1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0011"/>
        </a:solidFill>
      </p:bgPr>
    </p:bg>
    <p:spTree>
      <p:nvGrpSpPr>
        <p:cNvPr id="1" name=""/>
        <p:cNvGrpSpPr/>
        <p:nvPr/>
      </p:nvGrpSpPr>
      <p:grpSpPr>
        <a:xfrm>
          <a:off x="0" y="0"/>
          <a:ext cx="0" cy="0"/>
          <a:chOff x="0" y="0"/>
          <a:chExt cx="0" cy="0"/>
        </a:xfrm>
      </p:grpSpPr>
      <p:cxnSp>
        <p:nvCxnSpPr>
          <p:cNvPr id="1426" name="Straight Connector 9"/>
          <p:cNvCxnSpPr/>
          <p:nvPr/>
        </p:nvCxnSpPr>
        <p:spPr>
          <a:xfrm>
            <a:off x="383400" y="799920"/>
            <a:ext cx="11400840" cy="360"/>
          </a:xfrm>
          <a:prstGeom prst="straightConnector1">
            <a:avLst/>
          </a:prstGeom>
          <a:ln w="12700">
            <a:solidFill>
              <a:srgbClr val="000000"/>
            </a:solidFill>
          </a:ln>
        </p:spPr>
      </p:cxnSp>
      <p:sp>
        <p:nvSpPr>
          <p:cNvPr id="1427"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grpSp>
        <p:nvGrpSpPr>
          <p:cNvPr id="1428" name="Group 6"/>
          <p:cNvGrpSpPr/>
          <p:nvPr/>
        </p:nvGrpSpPr>
        <p:grpSpPr>
          <a:xfrm>
            <a:off x="4278960" y="2540160"/>
            <a:ext cx="3633840" cy="1819800"/>
            <a:chOff x="4278960" y="2540160"/>
            <a:chExt cx="3633840" cy="1819800"/>
          </a:xfrm>
        </p:grpSpPr>
        <p:sp>
          <p:nvSpPr>
            <p:cNvPr id="1429" name="Freeform 9"/>
            <p:cNvSpPr/>
            <p:nvPr/>
          </p:nvSpPr>
          <p:spPr>
            <a:xfrm>
              <a:off x="427896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0" y="1923"/>
                  </a:moveTo>
                  <a:lnTo>
                    <a:pt x="1919" y="3846"/>
                  </a:lnTo>
                  <a:lnTo>
                    <a:pt x="1919" y="0"/>
                  </a:lnTo>
                  <a:lnTo>
                    <a:pt x="0"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1430" name="Freeform 10"/>
            <p:cNvSpPr/>
            <p:nvPr/>
          </p:nvSpPr>
          <p:spPr>
            <a:xfrm>
              <a:off x="5187240" y="345024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0"/>
                  </a:moveTo>
                  <a:lnTo>
                    <a:pt x="0" y="1923"/>
                  </a:lnTo>
                  <a:lnTo>
                    <a:pt x="3842" y="1923"/>
                  </a:lnTo>
                  <a:lnTo>
                    <a:pt x="1921" y="0"/>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1431" name="Freeform 11"/>
            <p:cNvSpPr/>
            <p:nvPr/>
          </p:nvSpPr>
          <p:spPr>
            <a:xfrm>
              <a:off x="700524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1919" y="1923"/>
                  </a:moveTo>
                  <a:lnTo>
                    <a:pt x="0" y="0"/>
                  </a:lnTo>
                  <a:lnTo>
                    <a:pt x="0" y="3846"/>
                  </a:lnTo>
                  <a:lnTo>
                    <a:pt x="1919"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1432" name="Freeform 12"/>
            <p:cNvSpPr/>
            <p:nvPr/>
          </p:nvSpPr>
          <p:spPr>
            <a:xfrm>
              <a:off x="5187240" y="254016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1923"/>
                  </a:moveTo>
                  <a:lnTo>
                    <a:pt x="3842" y="0"/>
                  </a:lnTo>
                  <a:lnTo>
                    <a:pt x="0" y="0"/>
                  </a:lnTo>
                  <a:lnTo>
                    <a:pt x="1921"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grpSp>
      <p:sp>
        <p:nvSpPr>
          <p:cNvPr id="1433" name="PlaceHolder 1"/>
          <p:cNvSpPr>
            <a:spLocks noGrp="1"/>
          </p:cNvSpPr>
          <p:nvPr>
            <p:ph type="ftr" idx="342"/>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923" r:id="rId2"/>
  </p:sldLayoutIdLst>
</p:sldMaster>
</file>

<file path=ppt/slideMasters/slideMaster1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cxnSp>
        <p:nvCxnSpPr>
          <p:cNvPr id="1434" name="Straight Connector 9"/>
          <p:cNvCxnSpPr/>
          <p:nvPr/>
        </p:nvCxnSpPr>
        <p:spPr>
          <a:xfrm>
            <a:off x="383400" y="799920"/>
            <a:ext cx="11400840" cy="360"/>
          </a:xfrm>
          <a:prstGeom prst="straightConnector1">
            <a:avLst/>
          </a:prstGeom>
          <a:ln w="12700">
            <a:solidFill>
              <a:srgbClr val="000000"/>
            </a:solidFill>
          </a:ln>
        </p:spPr>
      </p:cxnSp>
      <p:sp>
        <p:nvSpPr>
          <p:cNvPr id="1435"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grpSp>
        <p:nvGrpSpPr>
          <p:cNvPr id="1436" name="Group 6"/>
          <p:cNvGrpSpPr/>
          <p:nvPr/>
        </p:nvGrpSpPr>
        <p:grpSpPr>
          <a:xfrm>
            <a:off x="4278960" y="2540160"/>
            <a:ext cx="3633840" cy="1819800"/>
            <a:chOff x="4278960" y="2540160"/>
            <a:chExt cx="3633840" cy="1819800"/>
          </a:xfrm>
        </p:grpSpPr>
        <p:sp>
          <p:nvSpPr>
            <p:cNvPr id="1437" name="Freeform 9"/>
            <p:cNvSpPr/>
            <p:nvPr/>
          </p:nvSpPr>
          <p:spPr>
            <a:xfrm>
              <a:off x="427896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0" y="1923"/>
                  </a:moveTo>
                  <a:lnTo>
                    <a:pt x="1919" y="3846"/>
                  </a:lnTo>
                  <a:lnTo>
                    <a:pt x="1919" y="0"/>
                  </a:lnTo>
                  <a:lnTo>
                    <a:pt x="0"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1438" name="Freeform 10"/>
            <p:cNvSpPr/>
            <p:nvPr/>
          </p:nvSpPr>
          <p:spPr>
            <a:xfrm>
              <a:off x="5187240" y="345024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0"/>
                  </a:moveTo>
                  <a:lnTo>
                    <a:pt x="0" y="1923"/>
                  </a:lnTo>
                  <a:lnTo>
                    <a:pt x="3842" y="1923"/>
                  </a:lnTo>
                  <a:lnTo>
                    <a:pt x="1921" y="0"/>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1439" name="Freeform 11"/>
            <p:cNvSpPr/>
            <p:nvPr/>
          </p:nvSpPr>
          <p:spPr>
            <a:xfrm>
              <a:off x="700524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1919" y="1923"/>
                  </a:moveTo>
                  <a:lnTo>
                    <a:pt x="0" y="0"/>
                  </a:lnTo>
                  <a:lnTo>
                    <a:pt x="0" y="3846"/>
                  </a:lnTo>
                  <a:lnTo>
                    <a:pt x="1919"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1440" name="Freeform 12"/>
            <p:cNvSpPr/>
            <p:nvPr/>
          </p:nvSpPr>
          <p:spPr>
            <a:xfrm>
              <a:off x="5187240" y="254016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1923"/>
                  </a:moveTo>
                  <a:lnTo>
                    <a:pt x="3842" y="0"/>
                  </a:lnTo>
                  <a:lnTo>
                    <a:pt x="0" y="0"/>
                  </a:lnTo>
                  <a:lnTo>
                    <a:pt x="1921"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grpSp>
      <p:sp>
        <p:nvSpPr>
          <p:cNvPr id="1441" name="PlaceHolder 1"/>
          <p:cNvSpPr>
            <a:spLocks noGrp="1"/>
          </p:cNvSpPr>
          <p:nvPr>
            <p:ph type="ftr" idx="34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925"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34" name="Straight Connector 9"/>
          <p:cNvCxnSpPr/>
          <p:nvPr/>
        </p:nvCxnSpPr>
        <p:spPr>
          <a:xfrm>
            <a:off x="383400" y="799920"/>
            <a:ext cx="11400840" cy="360"/>
          </a:xfrm>
          <a:prstGeom prst="straightConnector1">
            <a:avLst/>
          </a:prstGeom>
          <a:ln w="12700">
            <a:solidFill>
              <a:srgbClr val="000000"/>
            </a:solidFill>
          </a:ln>
        </p:spPr>
      </p:cxnSp>
      <p:sp>
        <p:nvSpPr>
          <p:cNvPr id="135"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36" name="PlaceHolder 1"/>
          <p:cNvSpPr>
            <a:spLocks noGrp="1"/>
          </p:cNvSpPr>
          <p:nvPr>
            <p:ph type="body"/>
          </p:nvPr>
        </p:nvSpPr>
        <p:spPr>
          <a:xfrm>
            <a:off x="38340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37" name="PlaceHolder 2"/>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38" name="PlaceHolder 3"/>
          <p:cNvSpPr>
            <a:spLocks noGrp="1"/>
          </p:cNvSpPr>
          <p:nvPr>
            <p:ph type="ftr" idx="36"/>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39" name="PlaceHolder 4"/>
          <p:cNvSpPr>
            <a:spLocks noGrp="1"/>
          </p:cNvSpPr>
          <p:nvPr>
            <p:ph type="sldNum" idx="37"/>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84E7D500-5BCE-4A77-9B24-EE424D12DBCD}"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40" name="PlaceHolder 5"/>
          <p:cNvSpPr>
            <a:spLocks noGrp="1"/>
          </p:cNvSpPr>
          <p:nvPr>
            <p:ph type="body"/>
          </p:nvPr>
        </p:nvSpPr>
        <p:spPr>
          <a:xfrm>
            <a:off x="4259160" y="1773360"/>
            <a:ext cx="752436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41" name="PlaceHolder 6"/>
          <p:cNvSpPr>
            <a:spLocks noGrp="1"/>
          </p:cNvSpPr>
          <p:nvPr>
            <p:ph type="dt" idx="38"/>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442" name="Straight Connector 9"/>
          <p:cNvCxnSpPr/>
          <p:nvPr/>
        </p:nvCxnSpPr>
        <p:spPr>
          <a:xfrm>
            <a:off x="383400" y="799920"/>
            <a:ext cx="11400840" cy="360"/>
          </a:xfrm>
          <a:prstGeom prst="straightConnector1">
            <a:avLst/>
          </a:prstGeom>
          <a:ln w="12700">
            <a:solidFill>
              <a:srgbClr val="000000"/>
            </a:solidFill>
          </a:ln>
        </p:spPr>
      </p:cxnSp>
      <p:sp>
        <p:nvSpPr>
          <p:cNvPr id="1443"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grpSp>
        <p:nvGrpSpPr>
          <p:cNvPr id="1444" name="Group 15"/>
          <p:cNvGrpSpPr/>
          <p:nvPr/>
        </p:nvGrpSpPr>
        <p:grpSpPr>
          <a:xfrm>
            <a:off x="387360" y="6094440"/>
            <a:ext cx="1408680" cy="381960"/>
            <a:chOff x="387360" y="6094440"/>
            <a:chExt cx="1408680" cy="381960"/>
          </a:xfrm>
        </p:grpSpPr>
        <p:sp>
          <p:nvSpPr>
            <p:cNvPr id="1445" name="Freeform 16"/>
            <p:cNvSpPr/>
            <p:nvPr/>
          </p:nvSpPr>
          <p:spPr>
            <a:xfrm>
              <a:off x="9561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899"/>
                  </a:moveTo>
                  <a:lnTo>
                    <a:pt x="445" y="451"/>
                  </a:lnTo>
                  <a:lnTo>
                    <a:pt x="0" y="0"/>
                  </a:lnTo>
                  <a:lnTo>
                    <a:pt x="0" y="899"/>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46" name="Freeform 17"/>
            <p:cNvSpPr/>
            <p:nvPr/>
          </p:nvSpPr>
          <p:spPr>
            <a:xfrm>
              <a:off x="576720" y="6094440"/>
              <a:ext cx="379080" cy="191160"/>
            </a:xfrm>
            <a:custGeom>
              <a:avLst/>
              <a:gdLst>
                <a:gd name="textAreaLeft" fmla="*/ 0 w 379080"/>
                <a:gd name="textAreaRight" fmla="*/ 379440 w 379080"/>
                <a:gd name="textAreaTop" fmla="*/ 0 h 191160"/>
                <a:gd name="textAreaBottom" fmla="*/ 191520 h 191160"/>
              </a:gdLst>
              <a:ahLst/>
              <a:rect l="textAreaLeft" t="textAreaTop" r="textAreaRight" b="textAreaBottom"/>
              <a:pathLst>
                <a:path w="893" h="451">
                  <a:moveTo>
                    <a:pt x="0" y="0"/>
                  </a:moveTo>
                  <a:lnTo>
                    <a:pt x="448" y="451"/>
                  </a:lnTo>
                  <a:lnTo>
                    <a:pt x="893" y="0"/>
                  </a:lnTo>
                  <a:lnTo>
                    <a:pt x="0"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47" name="Freeform 18"/>
            <p:cNvSpPr/>
            <p:nvPr/>
          </p:nvSpPr>
          <p:spPr>
            <a:xfrm>
              <a:off x="3873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451"/>
                  </a:moveTo>
                  <a:lnTo>
                    <a:pt x="445" y="899"/>
                  </a:lnTo>
                  <a:lnTo>
                    <a:pt x="445" y="0"/>
                  </a:lnTo>
                  <a:lnTo>
                    <a:pt x="0" y="451"/>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48" name="Freeform 19"/>
            <p:cNvSpPr/>
            <p:nvPr/>
          </p:nvSpPr>
          <p:spPr>
            <a:xfrm>
              <a:off x="576720" y="6286320"/>
              <a:ext cx="379080" cy="190080"/>
            </a:xfrm>
            <a:custGeom>
              <a:avLst/>
              <a:gdLst>
                <a:gd name="textAreaLeft" fmla="*/ 0 w 379080"/>
                <a:gd name="textAreaRight" fmla="*/ 379440 w 379080"/>
                <a:gd name="textAreaTop" fmla="*/ 0 h 190080"/>
                <a:gd name="textAreaBottom" fmla="*/ 190440 h 190080"/>
              </a:gdLst>
              <a:ahLst/>
              <a:rect l="textAreaLeft" t="textAreaTop" r="textAreaRight" b="textAreaBottom"/>
              <a:pathLst>
                <a:path w="893" h="448">
                  <a:moveTo>
                    <a:pt x="0" y="448"/>
                  </a:moveTo>
                  <a:lnTo>
                    <a:pt x="893" y="448"/>
                  </a:lnTo>
                  <a:lnTo>
                    <a:pt x="448" y="0"/>
                  </a:lnTo>
                  <a:lnTo>
                    <a:pt x="0" y="448"/>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49" name="Freeform 20"/>
            <p:cNvSpPr/>
            <p:nvPr/>
          </p:nvSpPr>
          <p:spPr>
            <a:xfrm>
              <a:off x="1208520" y="6206040"/>
              <a:ext cx="137880" cy="159840"/>
            </a:xfrm>
            <a:custGeom>
              <a:avLst/>
              <a:gdLst>
                <a:gd name="textAreaLeft" fmla="*/ 0 w 137880"/>
                <a:gd name="textAreaRight" fmla="*/ 138240 w 137880"/>
                <a:gd name="textAreaTop" fmla="*/ 0 h 159840"/>
                <a:gd name="textAreaBottom" fmla="*/ 160200 h 159840"/>
              </a:gdLst>
              <a:ahLst/>
              <a:rect l="textAreaLeft" t="textAreaTop" r="textAreaRight" b="textAreaBottom"/>
              <a:pathLst>
                <a:path w="325" h="377">
                  <a:moveTo>
                    <a:pt x="244" y="215"/>
                  </a:moveTo>
                  <a:lnTo>
                    <a:pt x="81" y="215"/>
                  </a:lnTo>
                  <a:lnTo>
                    <a:pt x="81" y="377"/>
                  </a:lnTo>
                  <a:lnTo>
                    <a:pt x="0" y="377"/>
                  </a:lnTo>
                  <a:lnTo>
                    <a:pt x="0" y="0"/>
                  </a:lnTo>
                  <a:lnTo>
                    <a:pt x="81" y="0"/>
                  </a:lnTo>
                  <a:lnTo>
                    <a:pt x="81" y="155"/>
                  </a:lnTo>
                  <a:lnTo>
                    <a:pt x="244" y="155"/>
                  </a:lnTo>
                  <a:lnTo>
                    <a:pt x="244" y="0"/>
                  </a:lnTo>
                  <a:lnTo>
                    <a:pt x="325" y="0"/>
                  </a:lnTo>
                  <a:lnTo>
                    <a:pt x="325" y="377"/>
                  </a:lnTo>
                  <a:lnTo>
                    <a:pt x="244" y="377"/>
                  </a:lnTo>
                  <a:lnTo>
                    <a:pt x="244" y="215"/>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50" name="Freeform 21"/>
            <p:cNvSpPr/>
            <p:nvPr/>
          </p:nvSpPr>
          <p:spPr>
            <a:xfrm>
              <a:off x="1365840" y="6202800"/>
              <a:ext cx="129240" cy="165960"/>
            </a:xfrm>
            <a:custGeom>
              <a:avLst/>
              <a:gdLst>
                <a:gd name="textAreaLeft" fmla="*/ 0 w 129240"/>
                <a:gd name="textAreaRight" fmla="*/ 129600 w 129240"/>
                <a:gd name="textAreaTop" fmla="*/ 0 h 165960"/>
                <a:gd name="textAreaBottom" fmla="*/ 166320 h 165960"/>
              </a:gdLst>
              <a:ahLst/>
              <a:rect l="textAreaLeft" t="textAreaTop" r="textAreaRight" b="textAreaBottom"/>
              <a:pathLst>
                <a:path w="129" h="164">
                  <a:moveTo>
                    <a:pt x="63" y="164"/>
                  </a:moveTo>
                  <a:cubicBezTo>
                    <a:pt x="29" y="164"/>
                    <a:pt x="1" y="150"/>
                    <a:pt x="0" y="112"/>
                  </a:cubicBezTo>
                  <a:cubicBezTo>
                    <a:pt x="35" y="112"/>
                    <a:pt x="35" y="112"/>
                    <a:pt x="35" y="112"/>
                  </a:cubicBezTo>
                  <a:cubicBezTo>
                    <a:pt x="35" y="129"/>
                    <a:pt x="45" y="139"/>
                    <a:pt x="64" y="139"/>
                  </a:cubicBezTo>
                  <a:cubicBezTo>
                    <a:pt x="77" y="139"/>
                    <a:pt x="93" y="132"/>
                    <a:pt x="93" y="116"/>
                  </a:cubicBezTo>
                  <a:cubicBezTo>
                    <a:pt x="93" y="104"/>
                    <a:pt x="83" y="100"/>
                    <a:pt x="65" y="95"/>
                  </a:cubicBezTo>
                  <a:cubicBezTo>
                    <a:pt x="53" y="92"/>
                    <a:pt x="53" y="92"/>
                    <a:pt x="53" y="92"/>
                  </a:cubicBezTo>
                  <a:cubicBezTo>
                    <a:pt x="29" y="85"/>
                    <a:pt x="4" y="75"/>
                    <a:pt x="4" y="47"/>
                  </a:cubicBezTo>
                  <a:cubicBezTo>
                    <a:pt x="4" y="12"/>
                    <a:pt x="37" y="0"/>
                    <a:pt x="67" y="0"/>
                  </a:cubicBezTo>
                  <a:cubicBezTo>
                    <a:pt x="97" y="0"/>
                    <a:pt x="124" y="11"/>
                    <a:pt x="124" y="45"/>
                  </a:cubicBezTo>
                  <a:cubicBezTo>
                    <a:pt x="90" y="45"/>
                    <a:pt x="90" y="45"/>
                    <a:pt x="90" y="45"/>
                  </a:cubicBezTo>
                  <a:cubicBezTo>
                    <a:pt x="88" y="31"/>
                    <a:pt x="80" y="23"/>
                    <a:pt x="64" y="23"/>
                  </a:cubicBezTo>
                  <a:cubicBezTo>
                    <a:pt x="51" y="23"/>
                    <a:pt x="39" y="30"/>
                    <a:pt x="39" y="44"/>
                  </a:cubicBezTo>
                  <a:cubicBezTo>
                    <a:pt x="39" y="55"/>
                    <a:pt x="49" y="59"/>
                    <a:pt x="71" y="66"/>
                  </a:cubicBezTo>
                  <a:cubicBezTo>
                    <a:pt x="84" y="70"/>
                    <a:pt x="84" y="70"/>
                    <a:pt x="84" y="70"/>
                  </a:cubicBezTo>
                  <a:cubicBezTo>
                    <a:pt x="112" y="78"/>
                    <a:pt x="129" y="88"/>
                    <a:pt x="129" y="114"/>
                  </a:cubicBezTo>
                  <a:cubicBezTo>
                    <a:pt x="129" y="150"/>
                    <a:pt x="94" y="164"/>
                    <a:pt x="63"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51" name="Freeform 22"/>
            <p:cNvSpPr/>
            <p:nvPr/>
          </p:nvSpPr>
          <p:spPr>
            <a:xfrm>
              <a:off x="1514520" y="6206040"/>
              <a:ext cx="125280" cy="159840"/>
            </a:xfrm>
            <a:custGeom>
              <a:avLst/>
              <a:gdLst>
                <a:gd name="textAreaLeft" fmla="*/ 0 w 125280"/>
                <a:gd name="textAreaRight" fmla="*/ 125640 w 125280"/>
                <a:gd name="textAreaTop" fmla="*/ 0 h 159840"/>
                <a:gd name="textAreaBottom" fmla="*/ 160200 h 159840"/>
              </a:gdLst>
              <a:ahLst/>
              <a:rect l="textAreaLeft" t="textAreaTop" r="textAreaRight" b="textAreaBottom"/>
              <a:pathLst>
                <a:path w="125" h="158">
                  <a:moveTo>
                    <a:pt x="0" y="0"/>
                  </a:moveTo>
                  <a:cubicBezTo>
                    <a:pt x="55" y="0"/>
                    <a:pt x="55" y="0"/>
                    <a:pt x="55" y="0"/>
                  </a:cubicBezTo>
                  <a:cubicBezTo>
                    <a:pt x="72" y="0"/>
                    <a:pt x="79" y="0"/>
                    <a:pt x="86" y="2"/>
                  </a:cubicBezTo>
                  <a:cubicBezTo>
                    <a:pt x="105" y="6"/>
                    <a:pt x="119" y="19"/>
                    <a:pt x="119" y="40"/>
                  </a:cubicBezTo>
                  <a:cubicBezTo>
                    <a:pt x="119" y="60"/>
                    <a:pt x="106" y="71"/>
                    <a:pt x="88" y="75"/>
                  </a:cubicBezTo>
                  <a:cubicBezTo>
                    <a:pt x="109" y="79"/>
                    <a:pt x="125" y="90"/>
                    <a:pt x="125" y="114"/>
                  </a:cubicBezTo>
                  <a:cubicBezTo>
                    <a:pt x="125" y="149"/>
                    <a:pt x="90" y="158"/>
                    <a:pt x="62" y="158"/>
                  </a:cubicBezTo>
                  <a:cubicBezTo>
                    <a:pt x="0" y="158"/>
                    <a:pt x="0" y="158"/>
                    <a:pt x="0" y="158"/>
                  </a:cubicBezTo>
                  <a:lnTo>
                    <a:pt x="0" y="0"/>
                  </a:lnTo>
                  <a:close/>
                  <a:moveTo>
                    <a:pt x="55" y="66"/>
                  </a:moveTo>
                  <a:cubicBezTo>
                    <a:pt x="70" y="66"/>
                    <a:pt x="85" y="63"/>
                    <a:pt x="85" y="44"/>
                  </a:cubicBezTo>
                  <a:cubicBezTo>
                    <a:pt x="85" y="28"/>
                    <a:pt x="71" y="23"/>
                    <a:pt x="57" y="23"/>
                  </a:cubicBezTo>
                  <a:cubicBezTo>
                    <a:pt x="33" y="23"/>
                    <a:pt x="33" y="23"/>
                    <a:pt x="33" y="23"/>
                  </a:cubicBezTo>
                  <a:cubicBezTo>
                    <a:pt x="33" y="66"/>
                    <a:pt x="33" y="66"/>
                    <a:pt x="33" y="66"/>
                  </a:cubicBezTo>
                  <a:lnTo>
                    <a:pt x="55" y="66"/>
                  </a:lnTo>
                  <a:close/>
                  <a:moveTo>
                    <a:pt x="58" y="134"/>
                  </a:moveTo>
                  <a:cubicBezTo>
                    <a:pt x="74" y="134"/>
                    <a:pt x="90" y="130"/>
                    <a:pt x="90" y="111"/>
                  </a:cubicBezTo>
                  <a:cubicBezTo>
                    <a:pt x="90" y="92"/>
                    <a:pt x="76" y="88"/>
                    <a:pt x="60" y="88"/>
                  </a:cubicBezTo>
                  <a:cubicBezTo>
                    <a:pt x="33" y="88"/>
                    <a:pt x="33" y="88"/>
                    <a:pt x="33" y="88"/>
                  </a:cubicBezTo>
                  <a:cubicBezTo>
                    <a:pt x="33" y="134"/>
                    <a:pt x="33" y="134"/>
                    <a:pt x="33" y="134"/>
                  </a:cubicBezTo>
                  <a:lnTo>
                    <a:pt x="58" y="134"/>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52" name="Freeform 23"/>
            <p:cNvSpPr/>
            <p:nvPr/>
          </p:nvSpPr>
          <p:spPr>
            <a:xfrm>
              <a:off x="1655280" y="6202800"/>
              <a:ext cx="140760" cy="165960"/>
            </a:xfrm>
            <a:custGeom>
              <a:avLst/>
              <a:gdLst>
                <a:gd name="textAreaLeft" fmla="*/ 0 w 140760"/>
                <a:gd name="textAreaRight" fmla="*/ 141120 w 140760"/>
                <a:gd name="textAreaTop" fmla="*/ 0 h 165960"/>
                <a:gd name="textAreaBottom" fmla="*/ 166320 h 165960"/>
              </a:gdLst>
              <a:ahLst/>
              <a:rect l="textAreaLeft" t="textAreaTop" r="textAreaRight" b="textAreaBottom"/>
              <a:pathLst>
                <a:path w="140" h="164">
                  <a:moveTo>
                    <a:pt x="74" y="164"/>
                  </a:moveTo>
                  <a:cubicBezTo>
                    <a:pt x="23" y="164"/>
                    <a:pt x="0" y="131"/>
                    <a:pt x="0" y="83"/>
                  </a:cubicBezTo>
                  <a:cubicBezTo>
                    <a:pt x="0" y="35"/>
                    <a:pt x="26" y="0"/>
                    <a:pt x="76" y="0"/>
                  </a:cubicBezTo>
                  <a:cubicBezTo>
                    <a:pt x="107" y="0"/>
                    <a:pt x="138" y="14"/>
                    <a:pt x="139" y="50"/>
                  </a:cubicBezTo>
                  <a:cubicBezTo>
                    <a:pt x="103" y="50"/>
                    <a:pt x="103" y="50"/>
                    <a:pt x="103" y="50"/>
                  </a:cubicBezTo>
                  <a:cubicBezTo>
                    <a:pt x="102" y="34"/>
                    <a:pt x="91" y="26"/>
                    <a:pt x="76" y="26"/>
                  </a:cubicBezTo>
                  <a:cubicBezTo>
                    <a:pt x="45" y="26"/>
                    <a:pt x="36" y="59"/>
                    <a:pt x="36" y="84"/>
                  </a:cubicBezTo>
                  <a:cubicBezTo>
                    <a:pt x="36" y="109"/>
                    <a:pt x="45" y="138"/>
                    <a:pt x="75" y="138"/>
                  </a:cubicBezTo>
                  <a:cubicBezTo>
                    <a:pt x="90" y="138"/>
                    <a:pt x="102" y="130"/>
                    <a:pt x="104" y="114"/>
                  </a:cubicBezTo>
                  <a:cubicBezTo>
                    <a:pt x="140" y="114"/>
                    <a:pt x="140" y="114"/>
                    <a:pt x="140" y="114"/>
                  </a:cubicBezTo>
                  <a:cubicBezTo>
                    <a:pt x="136" y="150"/>
                    <a:pt x="107" y="164"/>
                    <a:pt x="74"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1453"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db0011"/>
                </a:solidFill>
                <a:latin typeface="Univers Next for HSBC Light"/>
              </a:rPr>
              <a:t>Together we thrive</a:t>
            </a:r>
            <a:endParaRPr b="0" lang="en-GB" sz="4800" spc="-1" strike="noStrike">
              <a:solidFill>
                <a:srgbClr val="000000"/>
              </a:solidFill>
              <a:latin typeface="Arial"/>
            </a:endParaRPr>
          </a:p>
        </p:txBody>
      </p:sp>
      <p:sp>
        <p:nvSpPr>
          <p:cNvPr id="1454" name="PlaceHolder 1"/>
          <p:cNvSpPr>
            <a:spLocks noGrp="1"/>
          </p:cNvSpPr>
          <p:nvPr>
            <p:ph type="ftr" idx="344"/>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27" r:id="rId2"/>
  </p:sldLayoutIdLst>
</p:sldMaster>
</file>

<file path=ppt/slideMasters/slideMaster1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455" name="Straight Connector 9"/>
          <p:cNvCxnSpPr/>
          <p:nvPr/>
        </p:nvCxnSpPr>
        <p:spPr>
          <a:xfrm>
            <a:off x="383400" y="799920"/>
            <a:ext cx="11400840" cy="360"/>
          </a:xfrm>
          <a:prstGeom prst="straightConnector1">
            <a:avLst/>
          </a:prstGeom>
          <a:ln w="12700">
            <a:solidFill>
              <a:srgbClr val="000000"/>
            </a:solidFill>
          </a:ln>
        </p:spPr>
      </p:cxnSp>
      <p:sp>
        <p:nvSpPr>
          <p:cNvPr id="1456"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grpSp>
        <p:nvGrpSpPr>
          <p:cNvPr id="1457" name="Group 15"/>
          <p:cNvGrpSpPr/>
          <p:nvPr/>
        </p:nvGrpSpPr>
        <p:grpSpPr>
          <a:xfrm>
            <a:off x="387360" y="6094440"/>
            <a:ext cx="1408680" cy="381960"/>
            <a:chOff x="387360" y="6094440"/>
            <a:chExt cx="1408680" cy="381960"/>
          </a:xfrm>
        </p:grpSpPr>
        <p:sp>
          <p:nvSpPr>
            <p:cNvPr id="1458" name="Freeform 16"/>
            <p:cNvSpPr/>
            <p:nvPr/>
          </p:nvSpPr>
          <p:spPr>
            <a:xfrm>
              <a:off x="9561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899"/>
                  </a:moveTo>
                  <a:lnTo>
                    <a:pt x="445" y="451"/>
                  </a:lnTo>
                  <a:lnTo>
                    <a:pt x="0" y="0"/>
                  </a:lnTo>
                  <a:lnTo>
                    <a:pt x="0" y="899"/>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59" name="Freeform 17"/>
            <p:cNvSpPr/>
            <p:nvPr/>
          </p:nvSpPr>
          <p:spPr>
            <a:xfrm>
              <a:off x="576720" y="6094440"/>
              <a:ext cx="379080" cy="191160"/>
            </a:xfrm>
            <a:custGeom>
              <a:avLst/>
              <a:gdLst>
                <a:gd name="textAreaLeft" fmla="*/ 0 w 379080"/>
                <a:gd name="textAreaRight" fmla="*/ 379440 w 379080"/>
                <a:gd name="textAreaTop" fmla="*/ 0 h 191160"/>
                <a:gd name="textAreaBottom" fmla="*/ 191520 h 191160"/>
              </a:gdLst>
              <a:ahLst/>
              <a:rect l="textAreaLeft" t="textAreaTop" r="textAreaRight" b="textAreaBottom"/>
              <a:pathLst>
                <a:path w="893" h="451">
                  <a:moveTo>
                    <a:pt x="0" y="0"/>
                  </a:moveTo>
                  <a:lnTo>
                    <a:pt x="448" y="451"/>
                  </a:lnTo>
                  <a:lnTo>
                    <a:pt x="893" y="0"/>
                  </a:lnTo>
                  <a:lnTo>
                    <a:pt x="0"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60" name="Freeform 18"/>
            <p:cNvSpPr/>
            <p:nvPr/>
          </p:nvSpPr>
          <p:spPr>
            <a:xfrm>
              <a:off x="3873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451"/>
                  </a:moveTo>
                  <a:lnTo>
                    <a:pt x="445" y="899"/>
                  </a:lnTo>
                  <a:lnTo>
                    <a:pt x="445" y="0"/>
                  </a:lnTo>
                  <a:lnTo>
                    <a:pt x="0" y="451"/>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61" name="Freeform 19"/>
            <p:cNvSpPr/>
            <p:nvPr/>
          </p:nvSpPr>
          <p:spPr>
            <a:xfrm>
              <a:off x="576720" y="6286320"/>
              <a:ext cx="379080" cy="190080"/>
            </a:xfrm>
            <a:custGeom>
              <a:avLst/>
              <a:gdLst>
                <a:gd name="textAreaLeft" fmla="*/ 0 w 379080"/>
                <a:gd name="textAreaRight" fmla="*/ 379440 w 379080"/>
                <a:gd name="textAreaTop" fmla="*/ 0 h 190080"/>
                <a:gd name="textAreaBottom" fmla="*/ 190440 h 190080"/>
              </a:gdLst>
              <a:ahLst/>
              <a:rect l="textAreaLeft" t="textAreaTop" r="textAreaRight" b="textAreaBottom"/>
              <a:pathLst>
                <a:path w="893" h="448">
                  <a:moveTo>
                    <a:pt x="0" y="448"/>
                  </a:moveTo>
                  <a:lnTo>
                    <a:pt x="893" y="448"/>
                  </a:lnTo>
                  <a:lnTo>
                    <a:pt x="448" y="0"/>
                  </a:lnTo>
                  <a:lnTo>
                    <a:pt x="0" y="448"/>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62" name="Freeform 20"/>
            <p:cNvSpPr/>
            <p:nvPr/>
          </p:nvSpPr>
          <p:spPr>
            <a:xfrm>
              <a:off x="1208520" y="6206040"/>
              <a:ext cx="137880" cy="159840"/>
            </a:xfrm>
            <a:custGeom>
              <a:avLst/>
              <a:gdLst>
                <a:gd name="textAreaLeft" fmla="*/ 0 w 137880"/>
                <a:gd name="textAreaRight" fmla="*/ 138240 w 137880"/>
                <a:gd name="textAreaTop" fmla="*/ 0 h 159840"/>
                <a:gd name="textAreaBottom" fmla="*/ 160200 h 159840"/>
              </a:gdLst>
              <a:ahLst/>
              <a:rect l="textAreaLeft" t="textAreaTop" r="textAreaRight" b="textAreaBottom"/>
              <a:pathLst>
                <a:path w="325" h="377">
                  <a:moveTo>
                    <a:pt x="244" y="215"/>
                  </a:moveTo>
                  <a:lnTo>
                    <a:pt x="81" y="215"/>
                  </a:lnTo>
                  <a:lnTo>
                    <a:pt x="81" y="377"/>
                  </a:lnTo>
                  <a:lnTo>
                    <a:pt x="0" y="377"/>
                  </a:lnTo>
                  <a:lnTo>
                    <a:pt x="0" y="0"/>
                  </a:lnTo>
                  <a:lnTo>
                    <a:pt x="81" y="0"/>
                  </a:lnTo>
                  <a:lnTo>
                    <a:pt x="81" y="155"/>
                  </a:lnTo>
                  <a:lnTo>
                    <a:pt x="244" y="155"/>
                  </a:lnTo>
                  <a:lnTo>
                    <a:pt x="244" y="0"/>
                  </a:lnTo>
                  <a:lnTo>
                    <a:pt x="325" y="0"/>
                  </a:lnTo>
                  <a:lnTo>
                    <a:pt x="325" y="377"/>
                  </a:lnTo>
                  <a:lnTo>
                    <a:pt x="244" y="377"/>
                  </a:lnTo>
                  <a:lnTo>
                    <a:pt x="244" y="215"/>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63" name="Freeform 21"/>
            <p:cNvSpPr/>
            <p:nvPr/>
          </p:nvSpPr>
          <p:spPr>
            <a:xfrm>
              <a:off x="1365840" y="6202800"/>
              <a:ext cx="129240" cy="165960"/>
            </a:xfrm>
            <a:custGeom>
              <a:avLst/>
              <a:gdLst>
                <a:gd name="textAreaLeft" fmla="*/ 0 w 129240"/>
                <a:gd name="textAreaRight" fmla="*/ 129600 w 129240"/>
                <a:gd name="textAreaTop" fmla="*/ 0 h 165960"/>
                <a:gd name="textAreaBottom" fmla="*/ 166320 h 165960"/>
              </a:gdLst>
              <a:ahLst/>
              <a:rect l="textAreaLeft" t="textAreaTop" r="textAreaRight" b="textAreaBottom"/>
              <a:pathLst>
                <a:path w="129" h="164">
                  <a:moveTo>
                    <a:pt x="63" y="164"/>
                  </a:moveTo>
                  <a:cubicBezTo>
                    <a:pt x="29" y="164"/>
                    <a:pt x="1" y="150"/>
                    <a:pt x="0" y="112"/>
                  </a:cubicBezTo>
                  <a:cubicBezTo>
                    <a:pt x="35" y="112"/>
                    <a:pt x="35" y="112"/>
                    <a:pt x="35" y="112"/>
                  </a:cubicBezTo>
                  <a:cubicBezTo>
                    <a:pt x="35" y="129"/>
                    <a:pt x="45" y="139"/>
                    <a:pt x="64" y="139"/>
                  </a:cubicBezTo>
                  <a:cubicBezTo>
                    <a:pt x="77" y="139"/>
                    <a:pt x="93" y="132"/>
                    <a:pt x="93" y="116"/>
                  </a:cubicBezTo>
                  <a:cubicBezTo>
                    <a:pt x="93" y="104"/>
                    <a:pt x="83" y="100"/>
                    <a:pt x="65" y="95"/>
                  </a:cubicBezTo>
                  <a:cubicBezTo>
                    <a:pt x="53" y="92"/>
                    <a:pt x="53" y="92"/>
                    <a:pt x="53" y="92"/>
                  </a:cubicBezTo>
                  <a:cubicBezTo>
                    <a:pt x="29" y="85"/>
                    <a:pt x="4" y="75"/>
                    <a:pt x="4" y="47"/>
                  </a:cubicBezTo>
                  <a:cubicBezTo>
                    <a:pt x="4" y="12"/>
                    <a:pt x="37" y="0"/>
                    <a:pt x="67" y="0"/>
                  </a:cubicBezTo>
                  <a:cubicBezTo>
                    <a:pt x="97" y="0"/>
                    <a:pt x="124" y="11"/>
                    <a:pt x="124" y="45"/>
                  </a:cubicBezTo>
                  <a:cubicBezTo>
                    <a:pt x="90" y="45"/>
                    <a:pt x="90" y="45"/>
                    <a:pt x="90" y="45"/>
                  </a:cubicBezTo>
                  <a:cubicBezTo>
                    <a:pt x="88" y="31"/>
                    <a:pt x="80" y="23"/>
                    <a:pt x="64" y="23"/>
                  </a:cubicBezTo>
                  <a:cubicBezTo>
                    <a:pt x="51" y="23"/>
                    <a:pt x="39" y="30"/>
                    <a:pt x="39" y="44"/>
                  </a:cubicBezTo>
                  <a:cubicBezTo>
                    <a:pt x="39" y="55"/>
                    <a:pt x="49" y="59"/>
                    <a:pt x="71" y="66"/>
                  </a:cubicBezTo>
                  <a:cubicBezTo>
                    <a:pt x="84" y="70"/>
                    <a:pt x="84" y="70"/>
                    <a:pt x="84" y="70"/>
                  </a:cubicBezTo>
                  <a:cubicBezTo>
                    <a:pt x="112" y="78"/>
                    <a:pt x="129" y="88"/>
                    <a:pt x="129" y="114"/>
                  </a:cubicBezTo>
                  <a:cubicBezTo>
                    <a:pt x="129" y="150"/>
                    <a:pt x="94" y="164"/>
                    <a:pt x="63"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64" name="Freeform 22"/>
            <p:cNvSpPr/>
            <p:nvPr/>
          </p:nvSpPr>
          <p:spPr>
            <a:xfrm>
              <a:off x="1514520" y="6206040"/>
              <a:ext cx="125280" cy="159840"/>
            </a:xfrm>
            <a:custGeom>
              <a:avLst/>
              <a:gdLst>
                <a:gd name="textAreaLeft" fmla="*/ 0 w 125280"/>
                <a:gd name="textAreaRight" fmla="*/ 125640 w 125280"/>
                <a:gd name="textAreaTop" fmla="*/ 0 h 159840"/>
                <a:gd name="textAreaBottom" fmla="*/ 160200 h 159840"/>
              </a:gdLst>
              <a:ahLst/>
              <a:rect l="textAreaLeft" t="textAreaTop" r="textAreaRight" b="textAreaBottom"/>
              <a:pathLst>
                <a:path w="125" h="158">
                  <a:moveTo>
                    <a:pt x="0" y="0"/>
                  </a:moveTo>
                  <a:cubicBezTo>
                    <a:pt x="55" y="0"/>
                    <a:pt x="55" y="0"/>
                    <a:pt x="55" y="0"/>
                  </a:cubicBezTo>
                  <a:cubicBezTo>
                    <a:pt x="72" y="0"/>
                    <a:pt x="79" y="0"/>
                    <a:pt x="86" y="2"/>
                  </a:cubicBezTo>
                  <a:cubicBezTo>
                    <a:pt x="105" y="6"/>
                    <a:pt x="119" y="19"/>
                    <a:pt x="119" y="40"/>
                  </a:cubicBezTo>
                  <a:cubicBezTo>
                    <a:pt x="119" y="60"/>
                    <a:pt x="106" y="71"/>
                    <a:pt x="88" y="75"/>
                  </a:cubicBezTo>
                  <a:cubicBezTo>
                    <a:pt x="109" y="79"/>
                    <a:pt x="125" y="90"/>
                    <a:pt x="125" y="114"/>
                  </a:cubicBezTo>
                  <a:cubicBezTo>
                    <a:pt x="125" y="149"/>
                    <a:pt x="90" y="158"/>
                    <a:pt x="62" y="158"/>
                  </a:cubicBezTo>
                  <a:cubicBezTo>
                    <a:pt x="0" y="158"/>
                    <a:pt x="0" y="158"/>
                    <a:pt x="0" y="158"/>
                  </a:cubicBezTo>
                  <a:lnTo>
                    <a:pt x="0" y="0"/>
                  </a:lnTo>
                  <a:close/>
                  <a:moveTo>
                    <a:pt x="55" y="66"/>
                  </a:moveTo>
                  <a:cubicBezTo>
                    <a:pt x="70" y="66"/>
                    <a:pt x="85" y="63"/>
                    <a:pt x="85" y="44"/>
                  </a:cubicBezTo>
                  <a:cubicBezTo>
                    <a:pt x="85" y="28"/>
                    <a:pt x="71" y="23"/>
                    <a:pt x="57" y="23"/>
                  </a:cubicBezTo>
                  <a:cubicBezTo>
                    <a:pt x="33" y="23"/>
                    <a:pt x="33" y="23"/>
                    <a:pt x="33" y="23"/>
                  </a:cubicBezTo>
                  <a:cubicBezTo>
                    <a:pt x="33" y="66"/>
                    <a:pt x="33" y="66"/>
                    <a:pt x="33" y="66"/>
                  </a:cubicBezTo>
                  <a:lnTo>
                    <a:pt x="55" y="66"/>
                  </a:lnTo>
                  <a:close/>
                  <a:moveTo>
                    <a:pt x="58" y="134"/>
                  </a:moveTo>
                  <a:cubicBezTo>
                    <a:pt x="74" y="134"/>
                    <a:pt x="90" y="130"/>
                    <a:pt x="90" y="111"/>
                  </a:cubicBezTo>
                  <a:cubicBezTo>
                    <a:pt x="90" y="92"/>
                    <a:pt x="76" y="88"/>
                    <a:pt x="60" y="88"/>
                  </a:cubicBezTo>
                  <a:cubicBezTo>
                    <a:pt x="33" y="88"/>
                    <a:pt x="33" y="88"/>
                    <a:pt x="33" y="88"/>
                  </a:cubicBezTo>
                  <a:cubicBezTo>
                    <a:pt x="33" y="134"/>
                    <a:pt x="33" y="134"/>
                    <a:pt x="33" y="134"/>
                  </a:cubicBezTo>
                  <a:lnTo>
                    <a:pt x="58" y="134"/>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465" name="Freeform 23"/>
            <p:cNvSpPr/>
            <p:nvPr/>
          </p:nvSpPr>
          <p:spPr>
            <a:xfrm>
              <a:off x="1655280" y="6202800"/>
              <a:ext cx="140760" cy="165960"/>
            </a:xfrm>
            <a:custGeom>
              <a:avLst/>
              <a:gdLst>
                <a:gd name="textAreaLeft" fmla="*/ 0 w 140760"/>
                <a:gd name="textAreaRight" fmla="*/ 141120 w 140760"/>
                <a:gd name="textAreaTop" fmla="*/ 0 h 165960"/>
                <a:gd name="textAreaBottom" fmla="*/ 166320 h 165960"/>
              </a:gdLst>
              <a:ahLst/>
              <a:rect l="textAreaLeft" t="textAreaTop" r="textAreaRight" b="textAreaBottom"/>
              <a:pathLst>
                <a:path w="140" h="164">
                  <a:moveTo>
                    <a:pt x="74" y="164"/>
                  </a:moveTo>
                  <a:cubicBezTo>
                    <a:pt x="23" y="164"/>
                    <a:pt x="0" y="131"/>
                    <a:pt x="0" y="83"/>
                  </a:cubicBezTo>
                  <a:cubicBezTo>
                    <a:pt x="0" y="35"/>
                    <a:pt x="26" y="0"/>
                    <a:pt x="76" y="0"/>
                  </a:cubicBezTo>
                  <a:cubicBezTo>
                    <a:pt x="107" y="0"/>
                    <a:pt x="138" y="14"/>
                    <a:pt x="139" y="50"/>
                  </a:cubicBezTo>
                  <a:cubicBezTo>
                    <a:pt x="103" y="50"/>
                    <a:pt x="103" y="50"/>
                    <a:pt x="103" y="50"/>
                  </a:cubicBezTo>
                  <a:cubicBezTo>
                    <a:pt x="102" y="34"/>
                    <a:pt x="91" y="26"/>
                    <a:pt x="76" y="26"/>
                  </a:cubicBezTo>
                  <a:cubicBezTo>
                    <a:pt x="45" y="26"/>
                    <a:pt x="36" y="59"/>
                    <a:pt x="36" y="84"/>
                  </a:cubicBezTo>
                  <a:cubicBezTo>
                    <a:pt x="36" y="109"/>
                    <a:pt x="45" y="138"/>
                    <a:pt x="75" y="138"/>
                  </a:cubicBezTo>
                  <a:cubicBezTo>
                    <a:pt x="90" y="138"/>
                    <a:pt x="102" y="130"/>
                    <a:pt x="104" y="114"/>
                  </a:cubicBezTo>
                  <a:cubicBezTo>
                    <a:pt x="140" y="114"/>
                    <a:pt x="140" y="114"/>
                    <a:pt x="140" y="114"/>
                  </a:cubicBezTo>
                  <a:cubicBezTo>
                    <a:pt x="136" y="150"/>
                    <a:pt x="107" y="164"/>
                    <a:pt x="74"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1466"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000000"/>
                </a:solidFill>
                <a:latin typeface="Univers Next for HSBC Light"/>
              </a:rPr>
              <a:t>Together we thrive</a:t>
            </a:r>
            <a:endParaRPr b="0" lang="en-GB" sz="4800" spc="-1" strike="noStrike">
              <a:solidFill>
                <a:srgbClr val="000000"/>
              </a:solidFill>
              <a:latin typeface="Arial"/>
            </a:endParaRPr>
          </a:p>
        </p:txBody>
      </p:sp>
      <p:sp>
        <p:nvSpPr>
          <p:cNvPr id="1467" name="PlaceHolder 1"/>
          <p:cNvSpPr>
            <a:spLocks noGrp="1"/>
          </p:cNvSpPr>
          <p:nvPr>
            <p:ph type="ftr" idx="34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29" r:id="rId2"/>
  </p:sldLayoutIdLst>
</p:sldMaster>
</file>

<file path=ppt/slideMasters/slideMaster1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0011"/>
        </a:solidFill>
      </p:bgPr>
    </p:bg>
    <p:spTree>
      <p:nvGrpSpPr>
        <p:cNvPr id="1" name=""/>
        <p:cNvGrpSpPr/>
        <p:nvPr/>
      </p:nvGrpSpPr>
      <p:grpSpPr>
        <a:xfrm>
          <a:off x="0" y="0"/>
          <a:ext cx="0" cy="0"/>
          <a:chOff x="0" y="0"/>
          <a:chExt cx="0" cy="0"/>
        </a:xfrm>
      </p:grpSpPr>
      <p:cxnSp>
        <p:nvCxnSpPr>
          <p:cNvPr id="1468" name="Straight Connector 9"/>
          <p:cNvCxnSpPr/>
          <p:nvPr/>
        </p:nvCxnSpPr>
        <p:spPr>
          <a:xfrm>
            <a:off x="383400" y="799920"/>
            <a:ext cx="11400840" cy="360"/>
          </a:xfrm>
          <a:prstGeom prst="straightConnector1">
            <a:avLst/>
          </a:prstGeom>
          <a:ln w="12700">
            <a:solidFill>
              <a:srgbClr val="000000"/>
            </a:solidFill>
          </a:ln>
        </p:spPr>
      </p:cxnSp>
      <p:sp>
        <p:nvSpPr>
          <p:cNvPr id="1469"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1470"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ffffff"/>
                </a:solidFill>
                <a:latin typeface="Univers Next for HSBC Light"/>
              </a:rPr>
              <a:t>Together we thrive</a:t>
            </a:r>
            <a:endParaRPr b="0" lang="en-GB" sz="4800" spc="-1" strike="noStrike">
              <a:solidFill>
                <a:srgbClr val="ffffff"/>
              </a:solidFill>
              <a:latin typeface="Arial"/>
            </a:endParaRPr>
          </a:p>
        </p:txBody>
      </p:sp>
      <p:pic>
        <p:nvPicPr>
          <p:cNvPr id="1471" name="Picture 11" descr=""/>
          <p:cNvPicPr/>
          <p:nvPr/>
        </p:nvPicPr>
        <p:blipFill>
          <a:blip r:embed="rId2"/>
          <a:stretch/>
        </p:blipFill>
        <p:spPr>
          <a:xfrm>
            <a:off x="375120" y="6095880"/>
            <a:ext cx="1424520" cy="383400"/>
          </a:xfrm>
          <a:prstGeom prst="rect">
            <a:avLst/>
          </a:prstGeom>
          <a:ln w="0">
            <a:noFill/>
          </a:ln>
        </p:spPr>
      </p:pic>
      <p:sp>
        <p:nvSpPr>
          <p:cNvPr id="1472" name="PlaceHolder 1"/>
          <p:cNvSpPr>
            <a:spLocks noGrp="1"/>
          </p:cNvSpPr>
          <p:nvPr>
            <p:ph type="ftr" idx="346"/>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931" r:id="rId3"/>
  </p:sldLayoutIdLst>
</p:sldMaster>
</file>

<file path=ppt/slideMasters/slideMaster1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cxnSp>
        <p:nvCxnSpPr>
          <p:cNvPr id="1473" name="Straight Connector 9"/>
          <p:cNvCxnSpPr/>
          <p:nvPr/>
        </p:nvCxnSpPr>
        <p:spPr>
          <a:xfrm>
            <a:off x="383400" y="799920"/>
            <a:ext cx="11400840" cy="360"/>
          </a:xfrm>
          <a:prstGeom prst="straightConnector1">
            <a:avLst/>
          </a:prstGeom>
          <a:ln w="12700">
            <a:solidFill>
              <a:srgbClr val="000000"/>
            </a:solidFill>
          </a:ln>
        </p:spPr>
      </p:cxnSp>
      <p:sp>
        <p:nvSpPr>
          <p:cNvPr id="1474"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1475"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ffffff"/>
                </a:solidFill>
                <a:latin typeface="Univers Next for HSBC Light"/>
              </a:rPr>
              <a:t>Together we thrive</a:t>
            </a:r>
            <a:endParaRPr b="0" lang="en-GB" sz="4800" spc="-1" strike="noStrike">
              <a:solidFill>
                <a:srgbClr val="ffffff"/>
              </a:solidFill>
              <a:latin typeface="Arial"/>
            </a:endParaRPr>
          </a:p>
        </p:txBody>
      </p:sp>
      <p:pic>
        <p:nvPicPr>
          <p:cNvPr id="1476" name="Picture 11" descr=""/>
          <p:cNvPicPr/>
          <p:nvPr/>
        </p:nvPicPr>
        <p:blipFill>
          <a:blip r:embed="rId2"/>
          <a:stretch/>
        </p:blipFill>
        <p:spPr>
          <a:xfrm>
            <a:off x="375120" y="6095880"/>
            <a:ext cx="1424520" cy="383400"/>
          </a:xfrm>
          <a:prstGeom prst="rect">
            <a:avLst/>
          </a:prstGeom>
          <a:ln w="0">
            <a:noFill/>
          </a:ln>
        </p:spPr>
      </p:pic>
      <p:sp>
        <p:nvSpPr>
          <p:cNvPr id="1477" name="PlaceHolder 1"/>
          <p:cNvSpPr>
            <a:spLocks noGrp="1"/>
          </p:cNvSpPr>
          <p:nvPr>
            <p:ph type="ftr" idx="34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933" r:id="rId3"/>
  </p:sldLayoutIdLst>
</p:sldMaster>
</file>

<file path=ppt/slideMasters/slideMaster1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t="-1000" b="-1000"/>
          </a:stretch>
        </a:blipFill>
      </p:bgPr>
    </p:bg>
    <p:spTree>
      <p:nvGrpSpPr>
        <p:cNvPr id="1" name=""/>
        <p:cNvGrpSpPr/>
        <p:nvPr/>
      </p:nvGrpSpPr>
      <p:grpSpPr>
        <a:xfrm>
          <a:off x="0" y="0"/>
          <a:ext cx="0" cy="0"/>
          <a:chOff x="0" y="0"/>
          <a:chExt cx="0" cy="0"/>
        </a:xfrm>
      </p:grpSpPr>
      <p:cxnSp>
        <p:nvCxnSpPr>
          <p:cNvPr id="1478" name="Straight Connector 9"/>
          <p:cNvCxnSpPr/>
          <p:nvPr/>
        </p:nvCxnSpPr>
        <p:spPr>
          <a:xfrm>
            <a:off x="383400" y="799920"/>
            <a:ext cx="11400840" cy="360"/>
          </a:xfrm>
          <a:prstGeom prst="straightConnector1">
            <a:avLst/>
          </a:prstGeom>
          <a:ln w="12700">
            <a:solidFill>
              <a:srgbClr val="000000"/>
            </a:solidFill>
          </a:ln>
        </p:spPr>
      </p:cxnSp>
      <p:sp>
        <p:nvSpPr>
          <p:cNvPr id="1479"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1480"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lt1"/>
                </a:solidFill>
                <a:latin typeface="Univers Next for HSBC Medium"/>
              </a:rPr>
              <a:t>Click to edit Master title style</a:t>
            </a:r>
            <a:endParaRPr b="0" lang="en-US" sz="2000" spc="-1" strike="noStrike">
              <a:solidFill>
                <a:schemeClr val="dk1"/>
              </a:solidFill>
              <a:latin typeface="Univers Next for HSBC Light"/>
            </a:endParaRPr>
          </a:p>
        </p:txBody>
      </p:sp>
      <p:cxnSp>
        <p:nvCxnSpPr>
          <p:cNvPr id="1481" name="Straight Connector 18"/>
          <p:cNvCxnSpPr/>
          <p:nvPr/>
        </p:nvCxnSpPr>
        <p:spPr>
          <a:xfrm>
            <a:off x="383400" y="799920"/>
            <a:ext cx="11400840" cy="360"/>
          </a:xfrm>
          <a:prstGeom prst="straightConnector1">
            <a:avLst/>
          </a:prstGeom>
          <a:ln w="12700">
            <a:solidFill>
              <a:srgbClr val="ffffff"/>
            </a:solidFill>
          </a:ln>
        </p:spPr>
      </p:cxnSp>
      <p:sp>
        <p:nvSpPr>
          <p:cNvPr id="1482" name="TextBox 4"/>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pic>
        <p:nvPicPr>
          <p:cNvPr id="1483" name="Picture 7" descr=""/>
          <p:cNvPicPr/>
          <p:nvPr/>
        </p:nvPicPr>
        <p:blipFill>
          <a:blip r:embed="rId3"/>
          <a:stretch/>
        </p:blipFill>
        <p:spPr>
          <a:xfrm>
            <a:off x="0" y="5720400"/>
            <a:ext cx="2163960" cy="1137240"/>
          </a:xfrm>
          <a:prstGeom prst="rect">
            <a:avLst/>
          </a:prstGeom>
          <a:ln w="0">
            <a:noFill/>
          </a:ln>
        </p:spPr>
      </p:pic>
      <p:sp>
        <p:nvSpPr>
          <p:cNvPr id="1484" name="PlaceHolder 2"/>
          <p:cNvSpPr>
            <a:spLocks noGrp="1"/>
          </p:cNvSpPr>
          <p:nvPr>
            <p:ph type="dt" idx="348"/>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ffffff"/>
                </a:solidFill>
                <a:latin typeface="Univers Next for HSBC Light"/>
              </a:defRPr>
            </a:lvl1pPr>
          </a:lstStyle>
          <a:p>
            <a:pPr indent="0" defTabSz="914400">
              <a:lnSpc>
                <a:spcPct val="100000"/>
              </a:lnSpc>
              <a:buNone/>
            </a:pPr>
            <a:r>
              <a:rPr b="0" lang="en-US" sz="1400" spc="-1" strike="noStrike">
                <a:solidFill>
                  <a:srgbClr val="ffffff"/>
                </a:solidFill>
                <a:latin typeface="Univers Next for HSBC Light"/>
              </a:rPr>
              <a:t>&lt;date/time&gt;</a:t>
            </a:r>
            <a:endParaRPr b="0" lang="en-GB" sz="1400" spc="-1" strike="noStrike">
              <a:solidFill>
                <a:srgbClr val="ffffff"/>
              </a:solidFill>
              <a:latin typeface="Times New Roman"/>
            </a:endParaRPr>
          </a:p>
        </p:txBody>
      </p:sp>
      <p:sp>
        <p:nvSpPr>
          <p:cNvPr id="1485" name="PlaceHolder 3"/>
          <p:cNvSpPr>
            <a:spLocks noGrp="1"/>
          </p:cNvSpPr>
          <p:nvPr>
            <p:ph type="ftr" idx="349"/>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935" r:id="rId4"/>
  </p:sldLayoutIdLst>
</p:sldMaster>
</file>

<file path=ppt/slideMasters/slideMaster1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488" name="Straight Connector 9"/>
          <p:cNvCxnSpPr/>
          <p:nvPr/>
        </p:nvCxnSpPr>
        <p:spPr>
          <a:xfrm>
            <a:off x="383400" y="799920"/>
            <a:ext cx="11400840" cy="360"/>
          </a:xfrm>
          <a:prstGeom prst="straightConnector1">
            <a:avLst/>
          </a:prstGeom>
          <a:ln w="12700">
            <a:solidFill>
              <a:srgbClr val="000000"/>
            </a:solidFill>
          </a:ln>
        </p:spPr>
      </p:cxnSp>
      <p:sp>
        <p:nvSpPr>
          <p:cNvPr id="1489"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490"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dk1"/>
                </a:solidFill>
                <a:latin typeface="Univers Next for HSBC Medium"/>
              </a:rPr>
              <a:t>Click to edit Master title style</a:t>
            </a:r>
            <a:endParaRPr b="0" lang="en-US" sz="2000" spc="-1" strike="noStrike">
              <a:solidFill>
                <a:schemeClr val="dk1"/>
              </a:solidFill>
              <a:latin typeface="Univers Next for HSBC Light"/>
            </a:endParaRPr>
          </a:p>
        </p:txBody>
      </p:sp>
      <p:sp>
        <p:nvSpPr>
          <p:cNvPr id="1491" name="PlaceHolder 2"/>
          <p:cNvSpPr>
            <a:spLocks noGrp="1"/>
          </p:cNvSpPr>
          <p:nvPr>
            <p:ph type="dt" idx="350"/>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000000"/>
                </a:solidFill>
                <a:latin typeface="Univers Next for HSBC Light"/>
              </a:defRPr>
            </a:lvl1pPr>
          </a:lstStyle>
          <a:p>
            <a:pPr indent="0" defTabSz="914400">
              <a:lnSpc>
                <a:spcPct val="100000"/>
              </a:lnSpc>
              <a:buNone/>
            </a:pPr>
            <a:r>
              <a:rPr b="0" lang="en-US" sz="1400" spc="-1" strike="noStrike">
                <a:solidFill>
                  <a:srgbClr val="000000"/>
                </a:solidFill>
                <a:latin typeface="Univers Next for HSBC Light"/>
              </a:rPr>
              <a:t>&lt;date/time&gt;</a:t>
            </a:r>
            <a:endParaRPr b="0" lang="en-GB" sz="1400" spc="-1" strike="noStrike">
              <a:solidFill>
                <a:srgbClr val="000000"/>
              </a:solidFill>
              <a:latin typeface="Times New Roman"/>
            </a:endParaRPr>
          </a:p>
        </p:txBody>
      </p:sp>
      <p:pic>
        <p:nvPicPr>
          <p:cNvPr id="1492" name="Picture 5" descr="HSBC_MASTERBRAND_LOGO_RGB.png"/>
          <p:cNvPicPr/>
          <p:nvPr/>
        </p:nvPicPr>
        <p:blipFill>
          <a:blip r:embed="rId3"/>
          <a:stretch/>
        </p:blipFill>
        <p:spPr>
          <a:xfrm>
            <a:off x="0" y="5720400"/>
            <a:ext cx="2163960" cy="1137240"/>
          </a:xfrm>
          <a:prstGeom prst="rect">
            <a:avLst/>
          </a:prstGeom>
          <a:ln w="0">
            <a:noFill/>
          </a:ln>
        </p:spPr>
      </p:pic>
      <p:sp>
        <p:nvSpPr>
          <p:cNvPr id="1493" name="PlaceHolder 3"/>
          <p:cNvSpPr>
            <a:spLocks noGrp="1"/>
          </p:cNvSpPr>
          <p:nvPr>
            <p:ph type="ftr" idx="35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37" r:id="rId4"/>
  </p:sldLayoutIdLst>
</p:sldMaster>
</file>

<file path=ppt/slideMasters/slideMaster1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496" name="Straight Connector 9"/>
          <p:cNvCxnSpPr/>
          <p:nvPr/>
        </p:nvCxnSpPr>
        <p:spPr>
          <a:xfrm>
            <a:off x="383400" y="799920"/>
            <a:ext cx="11400840" cy="360"/>
          </a:xfrm>
          <a:prstGeom prst="straightConnector1">
            <a:avLst/>
          </a:prstGeom>
          <a:ln w="12700">
            <a:solidFill>
              <a:srgbClr val="000000"/>
            </a:solidFill>
          </a:ln>
        </p:spPr>
      </p:cxnSp>
      <p:sp>
        <p:nvSpPr>
          <p:cNvPr id="1497"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pic>
        <p:nvPicPr>
          <p:cNvPr id="1498" name="Picture 3" descr=""/>
          <p:cNvPicPr/>
          <p:nvPr/>
        </p:nvPicPr>
        <p:blipFill>
          <a:blip r:embed="rId3"/>
          <a:stretch/>
        </p:blipFill>
        <p:spPr>
          <a:xfrm>
            <a:off x="375120" y="6095880"/>
            <a:ext cx="1424520" cy="383400"/>
          </a:xfrm>
          <a:prstGeom prst="rect">
            <a:avLst/>
          </a:prstGeom>
          <a:ln w="0">
            <a:noFill/>
          </a:ln>
        </p:spPr>
      </p:pic>
      <p:grpSp>
        <p:nvGrpSpPr>
          <p:cNvPr id="1499" name="Group 15"/>
          <p:cNvGrpSpPr/>
          <p:nvPr/>
        </p:nvGrpSpPr>
        <p:grpSpPr>
          <a:xfrm>
            <a:off x="387360" y="6094440"/>
            <a:ext cx="1408680" cy="381960"/>
            <a:chOff x="387360" y="6094440"/>
            <a:chExt cx="1408680" cy="381960"/>
          </a:xfrm>
        </p:grpSpPr>
        <p:sp>
          <p:nvSpPr>
            <p:cNvPr id="1500" name="Freeform 16"/>
            <p:cNvSpPr/>
            <p:nvPr/>
          </p:nvSpPr>
          <p:spPr>
            <a:xfrm>
              <a:off x="9561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899"/>
                  </a:moveTo>
                  <a:lnTo>
                    <a:pt x="445" y="451"/>
                  </a:lnTo>
                  <a:lnTo>
                    <a:pt x="0" y="0"/>
                  </a:lnTo>
                  <a:lnTo>
                    <a:pt x="0" y="899"/>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501" name="Freeform 17"/>
            <p:cNvSpPr/>
            <p:nvPr/>
          </p:nvSpPr>
          <p:spPr>
            <a:xfrm>
              <a:off x="576720" y="6094440"/>
              <a:ext cx="379080" cy="191160"/>
            </a:xfrm>
            <a:custGeom>
              <a:avLst/>
              <a:gdLst>
                <a:gd name="textAreaLeft" fmla="*/ 0 w 379080"/>
                <a:gd name="textAreaRight" fmla="*/ 379440 w 379080"/>
                <a:gd name="textAreaTop" fmla="*/ 0 h 191160"/>
                <a:gd name="textAreaBottom" fmla="*/ 191520 h 191160"/>
              </a:gdLst>
              <a:ahLst/>
              <a:rect l="textAreaLeft" t="textAreaTop" r="textAreaRight" b="textAreaBottom"/>
              <a:pathLst>
                <a:path w="893" h="451">
                  <a:moveTo>
                    <a:pt x="0" y="0"/>
                  </a:moveTo>
                  <a:lnTo>
                    <a:pt x="448" y="451"/>
                  </a:lnTo>
                  <a:lnTo>
                    <a:pt x="893" y="0"/>
                  </a:lnTo>
                  <a:lnTo>
                    <a:pt x="0"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502" name="Freeform 18"/>
            <p:cNvSpPr/>
            <p:nvPr/>
          </p:nvSpPr>
          <p:spPr>
            <a:xfrm>
              <a:off x="3873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451"/>
                  </a:moveTo>
                  <a:lnTo>
                    <a:pt x="445" y="899"/>
                  </a:lnTo>
                  <a:lnTo>
                    <a:pt x="445" y="0"/>
                  </a:lnTo>
                  <a:lnTo>
                    <a:pt x="0" y="451"/>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503" name="Freeform 19"/>
            <p:cNvSpPr/>
            <p:nvPr/>
          </p:nvSpPr>
          <p:spPr>
            <a:xfrm>
              <a:off x="576720" y="6286320"/>
              <a:ext cx="379080" cy="190080"/>
            </a:xfrm>
            <a:custGeom>
              <a:avLst/>
              <a:gdLst>
                <a:gd name="textAreaLeft" fmla="*/ 0 w 379080"/>
                <a:gd name="textAreaRight" fmla="*/ 379440 w 379080"/>
                <a:gd name="textAreaTop" fmla="*/ 0 h 190080"/>
                <a:gd name="textAreaBottom" fmla="*/ 190440 h 190080"/>
              </a:gdLst>
              <a:ahLst/>
              <a:rect l="textAreaLeft" t="textAreaTop" r="textAreaRight" b="textAreaBottom"/>
              <a:pathLst>
                <a:path w="893" h="448">
                  <a:moveTo>
                    <a:pt x="0" y="448"/>
                  </a:moveTo>
                  <a:lnTo>
                    <a:pt x="893" y="448"/>
                  </a:lnTo>
                  <a:lnTo>
                    <a:pt x="448" y="0"/>
                  </a:lnTo>
                  <a:lnTo>
                    <a:pt x="0" y="448"/>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504" name="Freeform 20"/>
            <p:cNvSpPr/>
            <p:nvPr/>
          </p:nvSpPr>
          <p:spPr>
            <a:xfrm>
              <a:off x="1208520" y="6206040"/>
              <a:ext cx="137880" cy="159840"/>
            </a:xfrm>
            <a:custGeom>
              <a:avLst/>
              <a:gdLst>
                <a:gd name="textAreaLeft" fmla="*/ 0 w 137880"/>
                <a:gd name="textAreaRight" fmla="*/ 138240 w 137880"/>
                <a:gd name="textAreaTop" fmla="*/ 0 h 159840"/>
                <a:gd name="textAreaBottom" fmla="*/ 160200 h 159840"/>
              </a:gdLst>
              <a:ahLst/>
              <a:rect l="textAreaLeft" t="textAreaTop" r="textAreaRight" b="textAreaBottom"/>
              <a:pathLst>
                <a:path w="325" h="377">
                  <a:moveTo>
                    <a:pt x="244" y="215"/>
                  </a:moveTo>
                  <a:lnTo>
                    <a:pt x="81" y="215"/>
                  </a:lnTo>
                  <a:lnTo>
                    <a:pt x="81" y="377"/>
                  </a:lnTo>
                  <a:lnTo>
                    <a:pt x="0" y="377"/>
                  </a:lnTo>
                  <a:lnTo>
                    <a:pt x="0" y="0"/>
                  </a:lnTo>
                  <a:lnTo>
                    <a:pt x="81" y="0"/>
                  </a:lnTo>
                  <a:lnTo>
                    <a:pt x="81" y="155"/>
                  </a:lnTo>
                  <a:lnTo>
                    <a:pt x="244" y="155"/>
                  </a:lnTo>
                  <a:lnTo>
                    <a:pt x="244" y="0"/>
                  </a:lnTo>
                  <a:lnTo>
                    <a:pt x="325" y="0"/>
                  </a:lnTo>
                  <a:lnTo>
                    <a:pt x="325" y="377"/>
                  </a:lnTo>
                  <a:lnTo>
                    <a:pt x="244" y="377"/>
                  </a:lnTo>
                  <a:lnTo>
                    <a:pt x="244" y="215"/>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505" name="Freeform 21"/>
            <p:cNvSpPr/>
            <p:nvPr/>
          </p:nvSpPr>
          <p:spPr>
            <a:xfrm>
              <a:off x="1365840" y="6202800"/>
              <a:ext cx="129240" cy="165960"/>
            </a:xfrm>
            <a:custGeom>
              <a:avLst/>
              <a:gdLst>
                <a:gd name="textAreaLeft" fmla="*/ 0 w 129240"/>
                <a:gd name="textAreaRight" fmla="*/ 129600 w 129240"/>
                <a:gd name="textAreaTop" fmla="*/ 0 h 165960"/>
                <a:gd name="textAreaBottom" fmla="*/ 166320 h 165960"/>
              </a:gdLst>
              <a:ahLst/>
              <a:rect l="textAreaLeft" t="textAreaTop" r="textAreaRight" b="textAreaBottom"/>
              <a:pathLst>
                <a:path w="129" h="164">
                  <a:moveTo>
                    <a:pt x="63" y="164"/>
                  </a:moveTo>
                  <a:cubicBezTo>
                    <a:pt x="29" y="164"/>
                    <a:pt x="1" y="150"/>
                    <a:pt x="0" y="112"/>
                  </a:cubicBezTo>
                  <a:cubicBezTo>
                    <a:pt x="35" y="112"/>
                    <a:pt x="35" y="112"/>
                    <a:pt x="35" y="112"/>
                  </a:cubicBezTo>
                  <a:cubicBezTo>
                    <a:pt x="35" y="129"/>
                    <a:pt x="45" y="139"/>
                    <a:pt x="64" y="139"/>
                  </a:cubicBezTo>
                  <a:cubicBezTo>
                    <a:pt x="77" y="139"/>
                    <a:pt x="93" y="132"/>
                    <a:pt x="93" y="116"/>
                  </a:cubicBezTo>
                  <a:cubicBezTo>
                    <a:pt x="93" y="104"/>
                    <a:pt x="83" y="100"/>
                    <a:pt x="65" y="95"/>
                  </a:cubicBezTo>
                  <a:cubicBezTo>
                    <a:pt x="53" y="92"/>
                    <a:pt x="53" y="92"/>
                    <a:pt x="53" y="92"/>
                  </a:cubicBezTo>
                  <a:cubicBezTo>
                    <a:pt x="29" y="85"/>
                    <a:pt x="4" y="75"/>
                    <a:pt x="4" y="47"/>
                  </a:cubicBezTo>
                  <a:cubicBezTo>
                    <a:pt x="4" y="12"/>
                    <a:pt x="37" y="0"/>
                    <a:pt x="67" y="0"/>
                  </a:cubicBezTo>
                  <a:cubicBezTo>
                    <a:pt x="97" y="0"/>
                    <a:pt x="124" y="11"/>
                    <a:pt x="124" y="45"/>
                  </a:cubicBezTo>
                  <a:cubicBezTo>
                    <a:pt x="90" y="45"/>
                    <a:pt x="90" y="45"/>
                    <a:pt x="90" y="45"/>
                  </a:cubicBezTo>
                  <a:cubicBezTo>
                    <a:pt x="88" y="31"/>
                    <a:pt x="80" y="23"/>
                    <a:pt x="64" y="23"/>
                  </a:cubicBezTo>
                  <a:cubicBezTo>
                    <a:pt x="51" y="23"/>
                    <a:pt x="39" y="30"/>
                    <a:pt x="39" y="44"/>
                  </a:cubicBezTo>
                  <a:cubicBezTo>
                    <a:pt x="39" y="55"/>
                    <a:pt x="49" y="59"/>
                    <a:pt x="71" y="66"/>
                  </a:cubicBezTo>
                  <a:cubicBezTo>
                    <a:pt x="84" y="70"/>
                    <a:pt x="84" y="70"/>
                    <a:pt x="84" y="70"/>
                  </a:cubicBezTo>
                  <a:cubicBezTo>
                    <a:pt x="112" y="78"/>
                    <a:pt x="129" y="88"/>
                    <a:pt x="129" y="114"/>
                  </a:cubicBezTo>
                  <a:cubicBezTo>
                    <a:pt x="129" y="150"/>
                    <a:pt x="94" y="164"/>
                    <a:pt x="63"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506" name="Freeform 22"/>
            <p:cNvSpPr/>
            <p:nvPr/>
          </p:nvSpPr>
          <p:spPr>
            <a:xfrm>
              <a:off x="1514520" y="6206040"/>
              <a:ext cx="125280" cy="159840"/>
            </a:xfrm>
            <a:custGeom>
              <a:avLst/>
              <a:gdLst>
                <a:gd name="textAreaLeft" fmla="*/ 0 w 125280"/>
                <a:gd name="textAreaRight" fmla="*/ 125640 w 125280"/>
                <a:gd name="textAreaTop" fmla="*/ 0 h 159840"/>
                <a:gd name="textAreaBottom" fmla="*/ 160200 h 159840"/>
              </a:gdLst>
              <a:ahLst/>
              <a:rect l="textAreaLeft" t="textAreaTop" r="textAreaRight" b="textAreaBottom"/>
              <a:pathLst>
                <a:path w="125" h="158">
                  <a:moveTo>
                    <a:pt x="0" y="0"/>
                  </a:moveTo>
                  <a:cubicBezTo>
                    <a:pt x="55" y="0"/>
                    <a:pt x="55" y="0"/>
                    <a:pt x="55" y="0"/>
                  </a:cubicBezTo>
                  <a:cubicBezTo>
                    <a:pt x="72" y="0"/>
                    <a:pt x="79" y="0"/>
                    <a:pt x="86" y="2"/>
                  </a:cubicBezTo>
                  <a:cubicBezTo>
                    <a:pt x="105" y="6"/>
                    <a:pt x="119" y="19"/>
                    <a:pt x="119" y="40"/>
                  </a:cubicBezTo>
                  <a:cubicBezTo>
                    <a:pt x="119" y="60"/>
                    <a:pt x="106" y="71"/>
                    <a:pt x="88" y="75"/>
                  </a:cubicBezTo>
                  <a:cubicBezTo>
                    <a:pt x="109" y="79"/>
                    <a:pt x="125" y="90"/>
                    <a:pt x="125" y="114"/>
                  </a:cubicBezTo>
                  <a:cubicBezTo>
                    <a:pt x="125" y="149"/>
                    <a:pt x="90" y="158"/>
                    <a:pt x="62" y="158"/>
                  </a:cubicBezTo>
                  <a:cubicBezTo>
                    <a:pt x="0" y="158"/>
                    <a:pt x="0" y="158"/>
                    <a:pt x="0" y="158"/>
                  </a:cubicBezTo>
                  <a:lnTo>
                    <a:pt x="0" y="0"/>
                  </a:lnTo>
                  <a:close/>
                  <a:moveTo>
                    <a:pt x="55" y="66"/>
                  </a:moveTo>
                  <a:cubicBezTo>
                    <a:pt x="70" y="66"/>
                    <a:pt x="85" y="63"/>
                    <a:pt x="85" y="44"/>
                  </a:cubicBezTo>
                  <a:cubicBezTo>
                    <a:pt x="85" y="28"/>
                    <a:pt x="71" y="23"/>
                    <a:pt x="57" y="23"/>
                  </a:cubicBezTo>
                  <a:cubicBezTo>
                    <a:pt x="33" y="23"/>
                    <a:pt x="33" y="23"/>
                    <a:pt x="33" y="23"/>
                  </a:cubicBezTo>
                  <a:cubicBezTo>
                    <a:pt x="33" y="66"/>
                    <a:pt x="33" y="66"/>
                    <a:pt x="33" y="66"/>
                  </a:cubicBezTo>
                  <a:lnTo>
                    <a:pt x="55" y="66"/>
                  </a:lnTo>
                  <a:close/>
                  <a:moveTo>
                    <a:pt x="58" y="134"/>
                  </a:moveTo>
                  <a:cubicBezTo>
                    <a:pt x="74" y="134"/>
                    <a:pt x="90" y="130"/>
                    <a:pt x="90" y="111"/>
                  </a:cubicBezTo>
                  <a:cubicBezTo>
                    <a:pt x="90" y="92"/>
                    <a:pt x="76" y="88"/>
                    <a:pt x="60" y="88"/>
                  </a:cubicBezTo>
                  <a:cubicBezTo>
                    <a:pt x="33" y="88"/>
                    <a:pt x="33" y="88"/>
                    <a:pt x="33" y="88"/>
                  </a:cubicBezTo>
                  <a:cubicBezTo>
                    <a:pt x="33" y="134"/>
                    <a:pt x="33" y="134"/>
                    <a:pt x="33" y="134"/>
                  </a:cubicBezTo>
                  <a:lnTo>
                    <a:pt x="58" y="134"/>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1507" name="Freeform 23"/>
            <p:cNvSpPr/>
            <p:nvPr/>
          </p:nvSpPr>
          <p:spPr>
            <a:xfrm>
              <a:off x="1655280" y="6202800"/>
              <a:ext cx="140760" cy="165960"/>
            </a:xfrm>
            <a:custGeom>
              <a:avLst/>
              <a:gdLst>
                <a:gd name="textAreaLeft" fmla="*/ 0 w 140760"/>
                <a:gd name="textAreaRight" fmla="*/ 141120 w 140760"/>
                <a:gd name="textAreaTop" fmla="*/ 0 h 165960"/>
                <a:gd name="textAreaBottom" fmla="*/ 166320 h 165960"/>
              </a:gdLst>
              <a:ahLst/>
              <a:rect l="textAreaLeft" t="textAreaTop" r="textAreaRight" b="textAreaBottom"/>
              <a:pathLst>
                <a:path w="140" h="164">
                  <a:moveTo>
                    <a:pt x="74" y="164"/>
                  </a:moveTo>
                  <a:cubicBezTo>
                    <a:pt x="23" y="164"/>
                    <a:pt x="0" y="131"/>
                    <a:pt x="0" y="83"/>
                  </a:cubicBezTo>
                  <a:cubicBezTo>
                    <a:pt x="0" y="35"/>
                    <a:pt x="26" y="0"/>
                    <a:pt x="76" y="0"/>
                  </a:cubicBezTo>
                  <a:cubicBezTo>
                    <a:pt x="107" y="0"/>
                    <a:pt x="138" y="14"/>
                    <a:pt x="139" y="50"/>
                  </a:cubicBezTo>
                  <a:cubicBezTo>
                    <a:pt x="103" y="50"/>
                    <a:pt x="103" y="50"/>
                    <a:pt x="103" y="50"/>
                  </a:cubicBezTo>
                  <a:cubicBezTo>
                    <a:pt x="102" y="34"/>
                    <a:pt x="91" y="26"/>
                    <a:pt x="76" y="26"/>
                  </a:cubicBezTo>
                  <a:cubicBezTo>
                    <a:pt x="45" y="26"/>
                    <a:pt x="36" y="59"/>
                    <a:pt x="36" y="84"/>
                  </a:cubicBezTo>
                  <a:cubicBezTo>
                    <a:pt x="36" y="109"/>
                    <a:pt x="45" y="138"/>
                    <a:pt x="75" y="138"/>
                  </a:cubicBezTo>
                  <a:cubicBezTo>
                    <a:pt x="90" y="138"/>
                    <a:pt x="102" y="130"/>
                    <a:pt x="104" y="114"/>
                  </a:cubicBezTo>
                  <a:cubicBezTo>
                    <a:pt x="140" y="114"/>
                    <a:pt x="140" y="114"/>
                    <a:pt x="140" y="114"/>
                  </a:cubicBezTo>
                  <a:cubicBezTo>
                    <a:pt x="136" y="150"/>
                    <a:pt x="107" y="164"/>
                    <a:pt x="74"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1508"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509" name="PlaceHolder 2"/>
          <p:cNvSpPr>
            <a:spLocks noGrp="1"/>
          </p:cNvSpPr>
          <p:nvPr>
            <p:ph type="dt" idx="352"/>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
        <p:nvSpPr>
          <p:cNvPr id="1510" name="PlaceHolder 3"/>
          <p:cNvSpPr>
            <a:spLocks noGrp="1"/>
          </p:cNvSpPr>
          <p:nvPr>
            <p:ph type="ftr" idx="35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511" name="PlaceHolder 4"/>
          <p:cNvSpPr>
            <a:spLocks noGrp="1"/>
          </p:cNvSpPr>
          <p:nvPr>
            <p:ph type="sldNum" idx="354"/>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46CBCA5F-9A78-4673-81F1-7598C1DC0166}"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39" r:id="rId4"/>
  </p:sldLayoutIdLst>
</p:sldMaster>
</file>

<file path=ppt/slideMasters/slideMaster1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512" name="Straight Connector 9"/>
          <p:cNvCxnSpPr/>
          <p:nvPr/>
        </p:nvCxnSpPr>
        <p:spPr>
          <a:xfrm>
            <a:off x="383400" y="799920"/>
            <a:ext cx="11400840" cy="360"/>
          </a:xfrm>
          <a:prstGeom prst="straightConnector1">
            <a:avLst/>
          </a:prstGeom>
          <a:ln w="12700">
            <a:solidFill>
              <a:srgbClr val="000000"/>
            </a:solidFill>
          </a:ln>
        </p:spPr>
      </p:cxnSp>
      <p:sp>
        <p:nvSpPr>
          <p:cNvPr id="1513"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pic>
        <p:nvPicPr>
          <p:cNvPr id="1514" name="Picture 3" descr=""/>
          <p:cNvPicPr/>
          <p:nvPr/>
        </p:nvPicPr>
        <p:blipFill>
          <a:blip r:embed="rId3"/>
          <a:stretch/>
        </p:blipFill>
        <p:spPr>
          <a:xfrm>
            <a:off x="375120" y="6095880"/>
            <a:ext cx="1424520" cy="383400"/>
          </a:xfrm>
          <a:prstGeom prst="rect">
            <a:avLst/>
          </a:prstGeom>
          <a:ln w="0">
            <a:noFill/>
          </a:ln>
        </p:spPr>
      </p:pic>
      <p:sp>
        <p:nvSpPr>
          <p:cNvPr id="1515"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1516" name="Straight Connector 18"/>
          <p:cNvCxnSpPr/>
          <p:nvPr/>
        </p:nvCxnSpPr>
        <p:spPr>
          <a:xfrm>
            <a:off x="383400" y="799920"/>
            <a:ext cx="11400840" cy="360"/>
          </a:xfrm>
          <a:prstGeom prst="straightConnector1">
            <a:avLst/>
          </a:prstGeom>
          <a:ln w="12700">
            <a:solidFill>
              <a:srgbClr val="ffffff"/>
            </a:solidFill>
          </a:ln>
        </p:spPr>
      </p:cxnSp>
      <p:sp>
        <p:nvSpPr>
          <p:cNvPr id="1517" name="PlaceHolder 2"/>
          <p:cNvSpPr>
            <a:spLocks noGrp="1"/>
          </p:cNvSpPr>
          <p:nvPr>
            <p:ph type="dt" idx="355"/>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
        <p:nvSpPr>
          <p:cNvPr id="1518" name="PlaceHolder 3"/>
          <p:cNvSpPr>
            <a:spLocks noGrp="1"/>
          </p:cNvSpPr>
          <p:nvPr>
            <p:ph type="ftr" idx="356"/>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1519" name="PlaceHolder 4"/>
          <p:cNvSpPr>
            <a:spLocks noGrp="1"/>
          </p:cNvSpPr>
          <p:nvPr>
            <p:ph type="sldNum" idx="357"/>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9281DA30-6E9F-4D9B-82A2-99F5E211DB9C}"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941" r:id="rId4"/>
  </p:sldLayoutIdLst>
</p:sldMaster>
</file>

<file path=ppt/slideMasters/slideMaster1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520" name="Straight Connector 9"/>
          <p:cNvCxnSpPr/>
          <p:nvPr/>
        </p:nvCxnSpPr>
        <p:spPr>
          <a:xfrm>
            <a:off x="383400" y="799920"/>
            <a:ext cx="11400840" cy="360"/>
          </a:xfrm>
          <a:prstGeom prst="straightConnector1">
            <a:avLst/>
          </a:prstGeom>
          <a:ln w="12700">
            <a:solidFill>
              <a:srgbClr val="000000"/>
            </a:solidFill>
          </a:ln>
        </p:spPr>
      </p:cxnSp>
      <p:sp>
        <p:nvSpPr>
          <p:cNvPr id="1521"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pic>
        <p:nvPicPr>
          <p:cNvPr id="1522" name="Picture 3" descr=""/>
          <p:cNvPicPr/>
          <p:nvPr/>
        </p:nvPicPr>
        <p:blipFill>
          <a:blip r:embed="rId3"/>
          <a:stretch/>
        </p:blipFill>
        <p:spPr>
          <a:xfrm>
            <a:off x="375120" y="6095880"/>
            <a:ext cx="1424520" cy="383400"/>
          </a:xfrm>
          <a:prstGeom prst="rect">
            <a:avLst/>
          </a:prstGeom>
          <a:ln w="0">
            <a:noFill/>
          </a:ln>
        </p:spPr>
      </p:pic>
      <p:sp>
        <p:nvSpPr>
          <p:cNvPr id="1523"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1524" name="Straight Connector 18"/>
          <p:cNvCxnSpPr/>
          <p:nvPr/>
        </p:nvCxnSpPr>
        <p:spPr>
          <a:xfrm>
            <a:off x="383400" y="799920"/>
            <a:ext cx="11400840" cy="360"/>
          </a:xfrm>
          <a:prstGeom prst="straightConnector1">
            <a:avLst/>
          </a:prstGeom>
          <a:ln w="12700">
            <a:solidFill>
              <a:srgbClr val="ffffff"/>
            </a:solidFill>
          </a:ln>
        </p:spPr>
      </p:cxnSp>
      <p:sp>
        <p:nvSpPr>
          <p:cNvPr id="1525" name="PlaceHolder 2"/>
          <p:cNvSpPr>
            <a:spLocks noGrp="1"/>
          </p:cNvSpPr>
          <p:nvPr>
            <p:ph type="ftr" idx="35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1526" name="PlaceHolder 3"/>
          <p:cNvSpPr>
            <a:spLocks noGrp="1"/>
          </p:cNvSpPr>
          <p:nvPr>
            <p:ph type="sldNum" idx="359"/>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1CC1B733-54C6-4FF6-A5C0-A34D652861A5}"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
        <p:nvSpPr>
          <p:cNvPr id="1527" name="PlaceHolder 4"/>
          <p:cNvSpPr>
            <a:spLocks noGrp="1"/>
          </p:cNvSpPr>
          <p:nvPr>
            <p:ph type="dt" idx="36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943" r:id="rId4"/>
  </p:sldLayoutIdLst>
</p:sldMaster>
</file>

<file path=ppt/slideMasters/slideMaster1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528" name="Straight Connector 9"/>
          <p:cNvCxnSpPr/>
          <p:nvPr/>
        </p:nvCxnSpPr>
        <p:spPr>
          <a:xfrm>
            <a:off x="383400" y="799920"/>
            <a:ext cx="11400840" cy="360"/>
          </a:xfrm>
          <a:prstGeom prst="straightConnector1">
            <a:avLst/>
          </a:prstGeom>
          <a:ln w="12700">
            <a:solidFill>
              <a:srgbClr val="000000"/>
            </a:solidFill>
          </a:ln>
        </p:spPr>
      </p:cxnSp>
      <p:sp>
        <p:nvSpPr>
          <p:cNvPr id="1529"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pic>
        <p:nvPicPr>
          <p:cNvPr id="1530" name="Picture 3" descr=""/>
          <p:cNvPicPr/>
          <p:nvPr/>
        </p:nvPicPr>
        <p:blipFill>
          <a:blip r:embed="rId3"/>
          <a:stretch/>
        </p:blipFill>
        <p:spPr>
          <a:xfrm>
            <a:off x="375120" y="6095880"/>
            <a:ext cx="1424520" cy="383400"/>
          </a:xfrm>
          <a:prstGeom prst="rect">
            <a:avLst/>
          </a:prstGeom>
          <a:ln w="0">
            <a:noFill/>
          </a:ln>
        </p:spPr>
      </p:pic>
      <p:sp>
        <p:nvSpPr>
          <p:cNvPr id="1531"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1532" name="Straight Connector 18"/>
          <p:cNvCxnSpPr/>
          <p:nvPr/>
        </p:nvCxnSpPr>
        <p:spPr>
          <a:xfrm>
            <a:off x="383400" y="799920"/>
            <a:ext cx="11400840" cy="360"/>
          </a:xfrm>
          <a:prstGeom prst="straightConnector1">
            <a:avLst/>
          </a:prstGeom>
          <a:ln w="12700">
            <a:solidFill>
              <a:srgbClr val="ffffff"/>
            </a:solidFill>
          </a:ln>
        </p:spPr>
      </p:cxnSp>
      <p:sp>
        <p:nvSpPr>
          <p:cNvPr id="1533" name="PlaceHolder 2"/>
          <p:cNvSpPr>
            <a:spLocks noGrp="1"/>
          </p:cNvSpPr>
          <p:nvPr>
            <p:ph type="ftr" idx="36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1534" name="PlaceHolder 3"/>
          <p:cNvSpPr>
            <a:spLocks noGrp="1"/>
          </p:cNvSpPr>
          <p:nvPr>
            <p:ph type="sldNum" idx="362"/>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340F1EAF-FDA1-45E0-99B2-844EF46F5080}"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
        <p:nvSpPr>
          <p:cNvPr id="1535" name="PlaceHolder 4"/>
          <p:cNvSpPr>
            <a:spLocks noGrp="1"/>
          </p:cNvSpPr>
          <p:nvPr>
            <p:ph type="dt" idx="363"/>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945" r:id="rId4"/>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42" name="Straight Connector 9"/>
          <p:cNvCxnSpPr/>
          <p:nvPr/>
        </p:nvCxnSpPr>
        <p:spPr>
          <a:xfrm>
            <a:off x="383400" y="799920"/>
            <a:ext cx="11400840" cy="360"/>
          </a:xfrm>
          <a:prstGeom prst="straightConnector1">
            <a:avLst/>
          </a:prstGeom>
          <a:ln w="12700">
            <a:solidFill>
              <a:srgbClr val="000000"/>
            </a:solidFill>
          </a:ln>
        </p:spPr>
      </p:cxnSp>
      <p:sp>
        <p:nvSpPr>
          <p:cNvPr id="143"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44"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45" name="PlaceHolder 2"/>
          <p:cNvSpPr>
            <a:spLocks noGrp="1"/>
          </p:cNvSpPr>
          <p:nvPr>
            <p:ph type="ftr" idx="39"/>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46" name="PlaceHolder 3"/>
          <p:cNvSpPr>
            <a:spLocks noGrp="1"/>
          </p:cNvSpPr>
          <p:nvPr>
            <p:ph type="sldNum" idx="40"/>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A68CACCF-98FA-4E3F-B807-313D4733C28B}"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47" name="PlaceHolder 4"/>
          <p:cNvSpPr>
            <a:spLocks noGrp="1"/>
          </p:cNvSpPr>
          <p:nvPr>
            <p:ph type="body"/>
          </p:nvPr>
        </p:nvSpPr>
        <p:spPr>
          <a:xfrm>
            <a:off x="4259160" y="2519640"/>
            <a:ext cx="237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48" name="PlaceHolder 5"/>
          <p:cNvSpPr>
            <a:spLocks noGrp="1"/>
          </p:cNvSpPr>
          <p:nvPr>
            <p:ph type="body"/>
          </p:nvPr>
        </p:nvSpPr>
        <p:spPr>
          <a:xfrm>
            <a:off x="4259160" y="1757520"/>
            <a:ext cx="7511400" cy="640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800" spc="-1" strike="noStrike">
                <a:solidFill>
                  <a:schemeClr val="dk1"/>
                </a:solidFill>
                <a:latin typeface="Univers Next for HSBC Light"/>
              </a:rPr>
              <a:t>Click to edit Master text styles</a:t>
            </a:r>
            <a:endParaRPr b="0" lang="en-US" sz="1800" spc="-1" strike="noStrike">
              <a:solidFill>
                <a:schemeClr val="dk1"/>
              </a:solidFill>
              <a:latin typeface="Univers Next for HSBC Light"/>
            </a:endParaRPr>
          </a:p>
        </p:txBody>
      </p:sp>
      <p:sp>
        <p:nvSpPr>
          <p:cNvPr id="149" name="PlaceHolder 6"/>
          <p:cNvSpPr>
            <a:spLocks noGrp="1"/>
          </p:cNvSpPr>
          <p:nvPr>
            <p:ph type="body"/>
          </p:nvPr>
        </p:nvSpPr>
        <p:spPr>
          <a:xfrm>
            <a:off x="6827040" y="2519640"/>
            <a:ext cx="237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50" name="PlaceHolder 7"/>
          <p:cNvSpPr>
            <a:spLocks noGrp="1"/>
          </p:cNvSpPr>
          <p:nvPr>
            <p:ph type="body"/>
          </p:nvPr>
        </p:nvSpPr>
        <p:spPr>
          <a:xfrm>
            <a:off x="9394920" y="2519640"/>
            <a:ext cx="237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51" name="PlaceHolder 8"/>
          <p:cNvSpPr>
            <a:spLocks noGrp="1"/>
          </p:cNvSpPr>
          <p:nvPr>
            <p:ph type="dt" idx="41"/>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52" name="Straight Connector 9"/>
          <p:cNvCxnSpPr/>
          <p:nvPr/>
        </p:nvCxnSpPr>
        <p:spPr>
          <a:xfrm>
            <a:off x="383400" y="799920"/>
            <a:ext cx="11400840" cy="360"/>
          </a:xfrm>
          <a:prstGeom prst="straightConnector1">
            <a:avLst/>
          </a:prstGeom>
          <a:ln w="12700">
            <a:solidFill>
              <a:srgbClr val="000000"/>
            </a:solidFill>
          </a:ln>
        </p:spPr>
      </p:cxnSp>
      <p:sp>
        <p:nvSpPr>
          <p:cNvPr id="153"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54"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55" name="PlaceHolder 2"/>
          <p:cNvSpPr>
            <a:spLocks noGrp="1"/>
          </p:cNvSpPr>
          <p:nvPr>
            <p:ph type="body"/>
          </p:nvPr>
        </p:nvSpPr>
        <p:spPr>
          <a:xfrm>
            <a:off x="38340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56" name="PlaceHolder 3"/>
          <p:cNvSpPr>
            <a:spLocks noGrp="1"/>
          </p:cNvSpPr>
          <p:nvPr>
            <p:ph type="ftr" idx="42"/>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57" name="PlaceHolder 4"/>
          <p:cNvSpPr>
            <a:spLocks noGrp="1"/>
          </p:cNvSpPr>
          <p:nvPr>
            <p:ph type="sldNum" idx="43"/>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B8FCD277-F957-408E-B6D8-86D01DE29493}"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58" name="PlaceHolder 5"/>
          <p:cNvSpPr>
            <a:spLocks noGrp="1"/>
          </p:cNvSpPr>
          <p:nvPr>
            <p:ph type="body"/>
          </p:nvPr>
        </p:nvSpPr>
        <p:spPr>
          <a:xfrm>
            <a:off x="425916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59" name="PlaceHolder 6"/>
          <p:cNvSpPr>
            <a:spLocks noGrp="1"/>
          </p:cNvSpPr>
          <p:nvPr>
            <p:ph type="body"/>
          </p:nvPr>
        </p:nvSpPr>
        <p:spPr>
          <a:xfrm>
            <a:off x="813492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60" name="PlaceHolder 7"/>
          <p:cNvSpPr>
            <a:spLocks noGrp="1"/>
          </p:cNvSpPr>
          <p:nvPr>
            <p:ph type="dt" idx="44"/>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61" name="Straight Connector 9"/>
          <p:cNvCxnSpPr/>
          <p:nvPr/>
        </p:nvCxnSpPr>
        <p:spPr>
          <a:xfrm>
            <a:off x="383400" y="799920"/>
            <a:ext cx="11400840" cy="360"/>
          </a:xfrm>
          <a:prstGeom prst="straightConnector1">
            <a:avLst/>
          </a:prstGeom>
          <a:ln w="12700">
            <a:solidFill>
              <a:srgbClr val="000000"/>
            </a:solidFill>
          </a:ln>
        </p:spPr>
      </p:cxnSp>
      <p:sp>
        <p:nvSpPr>
          <p:cNvPr id="162"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63"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64" name="PlaceHolder 2"/>
          <p:cNvSpPr>
            <a:spLocks noGrp="1"/>
          </p:cNvSpPr>
          <p:nvPr>
            <p:ph type="ftr" idx="4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65" name="PlaceHolder 3"/>
          <p:cNvSpPr>
            <a:spLocks noGrp="1"/>
          </p:cNvSpPr>
          <p:nvPr>
            <p:ph type="sldNum" idx="46"/>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A601C70C-CBC6-450D-BB04-93391C2DB6F2}"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66" name="PlaceHolder 4"/>
          <p:cNvSpPr>
            <a:spLocks noGrp="1"/>
          </p:cNvSpPr>
          <p:nvPr>
            <p:ph type="body"/>
          </p:nvPr>
        </p:nvSpPr>
        <p:spPr>
          <a:xfrm>
            <a:off x="230652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67" name="PlaceHolder 5"/>
          <p:cNvSpPr>
            <a:spLocks noGrp="1"/>
          </p:cNvSpPr>
          <p:nvPr>
            <p:ph type="body"/>
          </p:nvPr>
        </p:nvSpPr>
        <p:spPr>
          <a:xfrm>
            <a:off x="38340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68" name="PlaceHolder 6"/>
          <p:cNvSpPr>
            <a:spLocks noGrp="1"/>
          </p:cNvSpPr>
          <p:nvPr>
            <p:ph type="body"/>
          </p:nvPr>
        </p:nvSpPr>
        <p:spPr>
          <a:xfrm>
            <a:off x="618732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69" name="PlaceHolder 7"/>
          <p:cNvSpPr>
            <a:spLocks noGrp="1"/>
          </p:cNvSpPr>
          <p:nvPr>
            <p:ph type="body"/>
          </p:nvPr>
        </p:nvSpPr>
        <p:spPr>
          <a:xfrm>
            <a:off x="424008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70" name="PlaceHolder 8"/>
          <p:cNvSpPr>
            <a:spLocks noGrp="1"/>
          </p:cNvSpPr>
          <p:nvPr>
            <p:ph type="body"/>
          </p:nvPr>
        </p:nvSpPr>
        <p:spPr>
          <a:xfrm>
            <a:off x="1006776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71" name="PlaceHolder 9"/>
          <p:cNvSpPr>
            <a:spLocks noGrp="1"/>
          </p:cNvSpPr>
          <p:nvPr>
            <p:ph type="body"/>
          </p:nvPr>
        </p:nvSpPr>
        <p:spPr>
          <a:xfrm>
            <a:off x="813456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172" name="PlaceHolder 10"/>
          <p:cNvSpPr>
            <a:spLocks noGrp="1"/>
          </p:cNvSpPr>
          <p:nvPr>
            <p:ph type="dt" idx="47"/>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73" name="Straight Connector 9"/>
          <p:cNvCxnSpPr/>
          <p:nvPr/>
        </p:nvCxnSpPr>
        <p:spPr>
          <a:xfrm>
            <a:off x="383400" y="799920"/>
            <a:ext cx="11400840" cy="360"/>
          </a:xfrm>
          <a:prstGeom prst="straightConnector1">
            <a:avLst/>
          </a:prstGeom>
          <a:ln w="12700">
            <a:solidFill>
              <a:srgbClr val="000000"/>
            </a:solidFill>
          </a:ln>
        </p:spPr>
      </p:cxnSp>
      <p:sp>
        <p:nvSpPr>
          <p:cNvPr id="174"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75"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76" name="PlaceHolder 2"/>
          <p:cNvSpPr>
            <a:spLocks noGrp="1"/>
          </p:cNvSpPr>
          <p:nvPr>
            <p:ph type="body"/>
          </p:nvPr>
        </p:nvSpPr>
        <p:spPr>
          <a:xfrm>
            <a:off x="383400" y="3007440"/>
            <a:ext cx="3635640" cy="3169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p:txBody>
      </p:sp>
      <p:sp>
        <p:nvSpPr>
          <p:cNvPr id="177" name="PlaceHolder 3"/>
          <p:cNvSpPr>
            <a:spLocks noGrp="1"/>
          </p:cNvSpPr>
          <p:nvPr>
            <p:ph type="ftr" idx="4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78" name="PlaceHolder 4"/>
          <p:cNvSpPr>
            <a:spLocks noGrp="1"/>
          </p:cNvSpPr>
          <p:nvPr>
            <p:ph type="sldNum" idx="49"/>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9CAD6D45-3421-406B-B440-4112041D3DE8}"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79" name="PlaceHolder 5"/>
          <p:cNvSpPr>
            <a:spLocks noGrp="1"/>
          </p:cNvSpPr>
          <p:nvPr>
            <p:ph type="body"/>
          </p:nvPr>
        </p:nvSpPr>
        <p:spPr>
          <a:xfrm>
            <a:off x="4259160" y="3007440"/>
            <a:ext cx="3635640" cy="3169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p:txBody>
      </p:sp>
      <p:sp>
        <p:nvSpPr>
          <p:cNvPr id="180" name="PlaceHolder 6"/>
          <p:cNvSpPr>
            <a:spLocks noGrp="1"/>
          </p:cNvSpPr>
          <p:nvPr>
            <p:ph type="body"/>
          </p:nvPr>
        </p:nvSpPr>
        <p:spPr>
          <a:xfrm>
            <a:off x="8134920" y="3007440"/>
            <a:ext cx="3635640" cy="3169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p:txBody>
      </p:sp>
      <p:sp>
        <p:nvSpPr>
          <p:cNvPr id="181" name="PlaceHolder 7"/>
          <p:cNvSpPr>
            <a:spLocks noGrp="1"/>
          </p:cNvSpPr>
          <p:nvPr>
            <p:ph type="body"/>
          </p:nvPr>
        </p:nvSpPr>
        <p:spPr>
          <a:xfrm>
            <a:off x="38340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82" name="PlaceHolder 8"/>
          <p:cNvSpPr>
            <a:spLocks noGrp="1"/>
          </p:cNvSpPr>
          <p:nvPr>
            <p:ph type="body"/>
          </p:nvPr>
        </p:nvSpPr>
        <p:spPr>
          <a:xfrm>
            <a:off x="42591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83" name="PlaceHolder 9"/>
          <p:cNvSpPr>
            <a:spLocks noGrp="1"/>
          </p:cNvSpPr>
          <p:nvPr>
            <p:ph type="body"/>
          </p:nvPr>
        </p:nvSpPr>
        <p:spPr>
          <a:xfrm>
            <a:off x="814788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184" name="PlaceHolder 10"/>
          <p:cNvSpPr>
            <a:spLocks noGrp="1"/>
          </p:cNvSpPr>
          <p:nvPr>
            <p:ph type="body"/>
          </p:nvPr>
        </p:nvSpPr>
        <p:spPr>
          <a:xfrm>
            <a:off x="5211360" y="1773360"/>
            <a:ext cx="2153880" cy="104112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sp>
        <p:nvSpPr>
          <p:cNvPr id="185" name="PlaceHolder 11"/>
          <p:cNvSpPr>
            <a:spLocks noGrp="1"/>
          </p:cNvSpPr>
          <p:nvPr>
            <p:ph type="body"/>
          </p:nvPr>
        </p:nvSpPr>
        <p:spPr>
          <a:xfrm>
            <a:off x="1322640" y="1773360"/>
            <a:ext cx="2153880" cy="104112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sp>
        <p:nvSpPr>
          <p:cNvPr id="186" name="PlaceHolder 12"/>
          <p:cNvSpPr>
            <a:spLocks noGrp="1"/>
          </p:cNvSpPr>
          <p:nvPr>
            <p:ph type="body"/>
          </p:nvPr>
        </p:nvSpPr>
        <p:spPr>
          <a:xfrm>
            <a:off x="9100080" y="1773360"/>
            <a:ext cx="2153880" cy="104112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sp>
        <p:nvSpPr>
          <p:cNvPr id="187" name="PlaceHolder 13"/>
          <p:cNvSpPr>
            <a:spLocks noGrp="1"/>
          </p:cNvSpPr>
          <p:nvPr>
            <p:ph type="body"/>
          </p:nvPr>
        </p:nvSpPr>
        <p:spPr>
          <a:xfrm>
            <a:off x="3637800" y="1773360"/>
            <a:ext cx="381240" cy="2617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GB" sz="1800" spc="-1" strike="noStrike">
                <a:solidFill>
                  <a:schemeClr val="dk1"/>
                </a:solidFill>
                <a:latin typeface="Univers Next for HSBC Light"/>
              </a:rPr>
              <a:t>Flag</a:t>
            </a:r>
            <a:endParaRPr b="0" lang="en-US" sz="1800" spc="-1" strike="noStrike">
              <a:solidFill>
                <a:schemeClr val="dk1"/>
              </a:solidFill>
              <a:latin typeface="Univers Next for HSBC Light"/>
            </a:endParaRPr>
          </a:p>
        </p:txBody>
      </p:sp>
      <p:sp>
        <p:nvSpPr>
          <p:cNvPr id="188" name="PlaceHolder 14"/>
          <p:cNvSpPr>
            <a:spLocks noGrp="1"/>
          </p:cNvSpPr>
          <p:nvPr>
            <p:ph type="body"/>
          </p:nvPr>
        </p:nvSpPr>
        <p:spPr>
          <a:xfrm>
            <a:off x="7531560" y="1773360"/>
            <a:ext cx="381240" cy="2617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GB" sz="1800" spc="-1" strike="noStrike">
                <a:solidFill>
                  <a:schemeClr val="dk1"/>
                </a:solidFill>
                <a:latin typeface="Univers Next for HSBC Light"/>
              </a:rPr>
              <a:t>Flag</a:t>
            </a:r>
            <a:endParaRPr b="0" lang="en-US" sz="1800" spc="-1" strike="noStrike">
              <a:solidFill>
                <a:schemeClr val="dk1"/>
              </a:solidFill>
              <a:latin typeface="Univers Next for HSBC Light"/>
            </a:endParaRPr>
          </a:p>
        </p:txBody>
      </p:sp>
      <p:sp>
        <p:nvSpPr>
          <p:cNvPr id="189" name="PlaceHolder 15"/>
          <p:cNvSpPr>
            <a:spLocks noGrp="1"/>
          </p:cNvSpPr>
          <p:nvPr>
            <p:ph type="body"/>
          </p:nvPr>
        </p:nvSpPr>
        <p:spPr>
          <a:xfrm>
            <a:off x="11402280" y="1773360"/>
            <a:ext cx="381240" cy="2617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GB" sz="1800" spc="-1" strike="noStrike">
                <a:solidFill>
                  <a:schemeClr val="dk1"/>
                </a:solidFill>
                <a:latin typeface="Univers Next for HSBC Light"/>
              </a:rPr>
              <a:t>Flag</a:t>
            </a:r>
            <a:endParaRPr b="0" lang="en-US" sz="1800" spc="-1" strike="noStrike">
              <a:solidFill>
                <a:schemeClr val="dk1"/>
              </a:solidFill>
              <a:latin typeface="Univers Next for HSBC Light"/>
            </a:endParaRPr>
          </a:p>
        </p:txBody>
      </p:sp>
      <p:cxnSp>
        <p:nvCxnSpPr>
          <p:cNvPr id="190" name="Straight Connector 22"/>
          <p:cNvCxnSpPr/>
          <p:nvPr/>
        </p:nvCxnSpPr>
        <p:spPr>
          <a:xfrm>
            <a:off x="371160" y="2915640"/>
            <a:ext cx="3648600" cy="360"/>
          </a:xfrm>
          <a:prstGeom prst="straightConnector1">
            <a:avLst/>
          </a:prstGeom>
          <a:ln w="12700">
            <a:solidFill>
              <a:srgbClr val="000000"/>
            </a:solidFill>
          </a:ln>
        </p:spPr>
      </p:cxnSp>
      <p:cxnSp>
        <p:nvCxnSpPr>
          <p:cNvPr id="191" name="Straight Connector 23"/>
          <p:cNvCxnSpPr/>
          <p:nvPr/>
        </p:nvCxnSpPr>
        <p:spPr>
          <a:xfrm>
            <a:off x="4247280" y="2915640"/>
            <a:ext cx="3648240" cy="360"/>
          </a:xfrm>
          <a:prstGeom prst="straightConnector1">
            <a:avLst/>
          </a:prstGeom>
          <a:ln w="12700">
            <a:solidFill>
              <a:srgbClr val="000000"/>
            </a:solidFill>
          </a:ln>
        </p:spPr>
      </p:cxnSp>
      <p:cxnSp>
        <p:nvCxnSpPr>
          <p:cNvPr id="192" name="Straight Connector 24"/>
          <p:cNvCxnSpPr/>
          <p:nvPr/>
        </p:nvCxnSpPr>
        <p:spPr>
          <a:xfrm>
            <a:off x="8123040" y="2915640"/>
            <a:ext cx="3648240" cy="360"/>
          </a:xfrm>
          <a:prstGeom prst="straightConnector1">
            <a:avLst/>
          </a:prstGeom>
          <a:ln w="12700">
            <a:solidFill>
              <a:srgbClr val="000000"/>
            </a:solidFill>
          </a:ln>
        </p:spPr>
      </p:cxnSp>
      <p:sp>
        <p:nvSpPr>
          <p:cNvPr id="193" name="PlaceHolder 16"/>
          <p:cNvSpPr>
            <a:spLocks noGrp="1"/>
          </p:cNvSpPr>
          <p:nvPr>
            <p:ph type="dt" idx="5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94" name="Straight Connector 9"/>
          <p:cNvCxnSpPr/>
          <p:nvPr/>
        </p:nvCxnSpPr>
        <p:spPr>
          <a:xfrm>
            <a:off x="383400" y="799920"/>
            <a:ext cx="11400840" cy="360"/>
          </a:xfrm>
          <a:prstGeom prst="straightConnector1">
            <a:avLst/>
          </a:prstGeom>
          <a:ln w="12700">
            <a:solidFill>
              <a:srgbClr val="000000"/>
            </a:solidFill>
          </a:ln>
        </p:spPr>
      </p:cxnSp>
      <p:sp>
        <p:nvSpPr>
          <p:cNvPr id="195"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96"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97" name="PlaceHolder 2"/>
          <p:cNvSpPr>
            <a:spLocks noGrp="1"/>
          </p:cNvSpPr>
          <p:nvPr>
            <p:ph type="body"/>
          </p:nvPr>
        </p:nvSpPr>
        <p:spPr>
          <a:xfrm>
            <a:off x="38340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198" name="PlaceHolder 3"/>
          <p:cNvSpPr>
            <a:spLocks noGrp="1"/>
          </p:cNvSpPr>
          <p:nvPr>
            <p:ph type="ftr" idx="5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99" name="PlaceHolder 4"/>
          <p:cNvSpPr>
            <a:spLocks noGrp="1"/>
          </p:cNvSpPr>
          <p:nvPr>
            <p:ph type="sldNum" idx="52"/>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72279B88-FC21-47D7-945A-1A6E713B4A1A}"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200" name="PlaceHolder 5"/>
          <p:cNvSpPr>
            <a:spLocks noGrp="1"/>
          </p:cNvSpPr>
          <p:nvPr>
            <p:ph type="body"/>
          </p:nvPr>
        </p:nvSpPr>
        <p:spPr>
          <a:xfrm>
            <a:off x="38340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201" name="PlaceHolder 6"/>
          <p:cNvSpPr>
            <a:spLocks noGrp="1"/>
          </p:cNvSpPr>
          <p:nvPr>
            <p:ph type="body"/>
          </p:nvPr>
        </p:nvSpPr>
        <p:spPr>
          <a:xfrm>
            <a:off x="38340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202" name="Straight Connector 22"/>
          <p:cNvCxnSpPr/>
          <p:nvPr/>
        </p:nvCxnSpPr>
        <p:spPr>
          <a:xfrm>
            <a:off x="371160" y="2935440"/>
            <a:ext cx="1729800" cy="360"/>
          </a:xfrm>
          <a:prstGeom prst="straightConnector1">
            <a:avLst/>
          </a:prstGeom>
          <a:ln w="12700">
            <a:solidFill>
              <a:srgbClr val="000000"/>
            </a:solidFill>
          </a:ln>
        </p:spPr>
      </p:cxnSp>
      <p:sp>
        <p:nvSpPr>
          <p:cNvPr id="203" name="PlaceHolder 7"/>
          <p:cNvSpPr>
            <a:spLocks noGrp="1"/>
          </p:cNvSpPr>
          <p:nvPr>
            <p:ph type="body"/>
          </p:nvPr>
        </p:nvSpPr>
        <p:spPr>
          <a:xfrm>
            <a:off x="232056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204" name="PlaceHolder 8"/>
          <p:cNvSpPr>
            <a:spLocks noGrp="1"/>
          </p:cNvSpPr>
          <p:nvPr>
            <p:ph type="body"/>
          </p:nvPr>
        </p:nvSpPr>
        <p:spPr>
          <a:xfrm>
            <a:off x="23205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205" name="PlaceHolder 9"/>
          <p:cNvSpPr>
            <a:spLocks noGrp="1"/>
          </p:cNvSpPr>
          <p:nvPr>
            <p:ph type="body"/>
          </p:nvPr>
        </p:nvSpPr>
        <p:spPr>
          <a:xfrm>
            <a:off x="232056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206" name="Straight Connector 28"/>
          <p:cNvCxnSpPr/>
          <p:nvPr/>
        </p:nvCxnSpPr>
        <p:spPr>
          <a:xfrm>
            <a:off x="2308320" y="2935440"/>
            <a:ext cx="1729440" cy="360"/>
          </a:xfrm>
          <a:prstGeom prst="straightConnector1">
            <a:avLst/>
          </a:prstGeom>
          <a:ln w="12700">
            <a:solidFill>
              <a:srgbClr val="000000"/>
            </a:solidFill>
          </a:ln>
        </p:spPr>
      </p:cxnSp>
      <p:sp>
        <p:nvSpPr>
          <p:cNvPr id="207" name="PlaceHolder 10"/>
          <p:cNvSpPr>
            <a:spLocks noGrp="1"/>
          </p:cNvSpPr>
          <p:nvPr>
            <p:ph type="body"/>
          </p:nvPr>
        </p:nvSpPr>
        <p:spPr>
          <a:xfrm>
            <a:off x="425736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208" name="PlaceHolder 11"/>
          <p:cNvSpPr>
            <a:spLocks noGrp="1"/>
          </p:cNvSpPr>
          <p:nvPr>
            <p:ph type="body"/>
          </p:nvPr>
        </p:nvSpPr>
        <p:spPr>
          <a:xfrm>
            <a:off x="42573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209" name="PlaceHolder 12"/>
          <p:cNvSpPr>
            <a:spLocks noGrp="1"/>
          </p:cNvSpPr>
          <p:nvPr>
            <p:ph type="body"/>
          </p:nvPr>
        </p:nvSpPr>
        <p:spPr>
          <a:xfrm>
            <a:off x="425736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210" name="Straight Connector 32"/>
          <p:cNvCxnSpPr/>
          <p:nvPr/>
        </p:nvCxnSpPr>
        <p:spPr>
          <a:xfrm>
            <a:off x="4245120" y="2935440"/>
            <a:ext cx="1729800" cy="360"/>
          </a:xfrm>
          <a:prstGeom prst="straightConnector1">
            <a:avLst/>
          </a:prstGeom>
          <a:ln w="12700">
            <a:solidFill>
              <a:srgbClr val="000000"/>
            </a:solidFill>
          </a:ln>
        </p:spPr>
      </p:cxnSp>
      <p:sp>
        <p:nvSpPr>
          <p:cNvPr id="211" name="PlaceHolder 13"/>
          <p:cNvSpPr>
            <a:spLocks noGrp="1"/>
          </p:cNvSpPr>
          <p:nvPr>
            <p:ph type="body"/>
          </p:nvPr>
        </p:nvSpPr>
        <p:spPr>
          <a:xfrm>
            <a:off x="619416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212" name="PlaceHolder 14"/>
          <p:cNvSpPr>
            <a:spLocks noGrp="1"/>
          </p:cNvSpPr>
          <p:nvPr>
            <p:ph type="body"/>
          </p:nvPr>
        </p:nvSpPr>
        <p:spPr>
          <a:xfrm>
            <a:off x="61941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213" name="PlaceHolder 15"/>
          <p:cNvSpPr>
            <a:spLocks noGrp="1"/>
          </p:cNvSpPr>
          <p:nvPr>
            <p:ph type="body"/>
          </p:nvPr>
        </p:nvSpPr>
        <p:spPr>
          <a:xfrm>
            <a:off x="619416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214" name="Straight Connector 36"/>
          <p:cNvCxnSpPr/>
          <p:nvPr/>
        </p:nvCxnSpPr>
        <p:spPr>
          <a:xfrm>
            <a:off x="6182280" y="2935440"/>
            <a:ext cx="1729440" cy="360"/>
          </a:xfrm>
          <a:prstGeom prst="straightConnector1">
            <a:avLst/>
          </a:prstGeom>
          <a:ln w="12700">
            <a:solidFill>
              <a:srgbClr val="000000"/>
            </a:solidFill>
          </a:ln>
        </p:spPr>
      </p:cxnSp>
      <p:sp>
        <p:nvSpPr>
          <p:cNvPr id="215" name="PlaceHolder 16"/>
          <p:cNvSpPr>
            <a:spLocks noGrp="1"/>
          </p:cNvSpPr>
          <p:nvPr>
            <p:ph type="body"/>
          </p:nvPr>
        </p:nvSpPr>
        <p:spPr>
          <a:xfrm>
            <a:off x="813132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216" name="PlaceHolder 17"/>
          <p:cNvSpPr>
            <a:spLocks noGrp="1"/>
          </p:cNvSpPr>
          <p:nvPr>
            <p:ph type="body"/>
          </p:nvPr>
        </p:nvSpPr>
        <p:spPr>
          <a:xfrm>
            <a:off x="813132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217" name="PlaceHolder 18"/>
          <p:cNvSpPr>
            <a:spLocks noGrp="1"/>
          </p:cNvSpPr>
          <p:nvPr>
            <p:ph type="body"/>
          </p:nvPr>
        </p:nvSpPr>
        <p:spPr>
          <a:xfrm>
            <a:off x="813132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218" name="Straight Connector 40"/>
          <p:cNvCxnSpPr/>
          <p:nvPr/>
        </p:nvCxnSpPr>
        <p:spPr>
          <a:xfrm>
            <a:off x="8119080" y="2935440"/>
            <a:ext cx="1729440" cy="360"/>
          </a:xfrm>
          <a:prstGeom prst="straightConnector1">
            <a:avLst/>
          </a:prstGeom>
          <a:ln w="12700">
            <a:solidFill>
              <a:srgbClr val="000000"/>
            </a:solidFill>
          </a:ln>
        </p:spPr>
      </p:cxnSp>
      <p:sp>
        <p:nvSpPr>
          <p:cNvPr id="219" name="PlaceHolder 19"/>
          <p:cNvSpPr>
            <a:spLocks noGrp="1"/>
          </p:cNvSpPr>
          <p:nvPr>
            <p:ph type="body"/>
          </p:nvPr>
        </p:nvSpPr>
        <p:spPr>
          <a:xfrm>
            <a:off x="1006812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220" name="PlaceHolder 20"/>
          <p:cNvSpPr>
            <a:spLocks noGrp="1"/>
          </p:cNvSpPr>
          <p:nvPr>
            <p:ph type="body"/>
          </p:nvPr>
        </p:nvSpPr>
        <p:spPr>
          <a:xfrm>
            <a:off x="1006812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221" name="PlaceHolder 21"/>
          <p:cNvSpPr>
            <a:spLocks noGrp="1"/>
          </p:cNvSpPr>
          <p:nvPr>
            <p:ph type="body"/>
          </p:nvPr>
        </p:nvSpPr>
        <p:spPr>
          <a:xfrm>
            <a:off x="1006812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222" name="Straight Connector 44"/>
          <p:cNvCxnSpPr/>
          <p:nvPr/>
        </p:nvCxnSpPr>
        <p:spPr>
          <a:xfrm>
            <a:off x="10056240" y="2935440"/>
            <a:ext cx="1729440" cy="360"/>
          </a:xfrm>
          <a:prstGeom prst="straightConnector1">
            <a:avLst/>
          </a:prstGeom>
          <a:ln w="12700">
            <a:solidFill>
              <a:srgbClr val="000000"/>
            </a:solidFill>
          </a:ln>
        </p:spPr>
      </p:cxnSp>
      <p:sp>
        <p:nvSpPr>
          <p:cNvPr id="223" name="PlaceHolder 22"/>
          <p:cNvSpPr>
            <a:spLocks noGrp="1"/>
          </p:cNvSpPr>
          <p:nvPr>
            <p:ph type="dt" idx="53"/>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9" name="Straight Connector 9"/>
          <p:cNvCxnSpPr/>
          <p:nvPr/>
        </p:nvCxnSpPr>
        <p:spPr>
          <a:xfrm>
            <a:off x="383400" y="799920"/>
            <a:ext cx="11400840" cy="360"/>
          </a:xfrm>
          <a:prstGeom prst="straightConnector1">
            <a:avLst/>
          </a:prstGeom>
          <a:ln w="12700">
            <a:solidFill>
              <a:srgbClr val="000000"/>
            </a:solidFill>
          </a:ln>
        </p:spPr>
      </p:cxnSp>
      <p:sp>
        <p:nvSpPr>
          <p:cNvPr id="10"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pic>
        <p:nvPicPr>
          <p:cNvPr id="11" name="Picture 3" descr=""/>
          <p:cNvPicPr/>
          <p:nvPr/>
        </p:nvPicPr>
        <p:blipFill>
          <a:blip r:embed="rId3"/>
          <a:stretch/>
        </p:blipFill>
        <p:spPr>
          <a:xfrm>
            <a:off x="375120" y="6095880"/>
            <a:ext cx="1424520" cy="383400"/>
          </a:xfrm>
          <a:prstGeom prst="rect">
            <a:avLst/>
          </a:prstGeom>
          <a:ln w="0">
            <a:noFill/>
          </a:ln>
        </p:spPr>
      </p:pic>
      <p:sp>
        <p:nvSpPr>
          <p:cNvPr id="12"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13" name="Straight Connector 18"/>
          <p:cNvCxnSpPr/>
          <p:nvPr/>
        </p:nvCxnSpPr>
        <p:spPr>
          <a:xfrm>
            <a:off x="383400" y="799920"/>
            <a:ext cx="11400840" cy="360"/>
          </a:xfrm>
          <a:prstGeom prst="straightConnector1">
            <a:avLst/>
          </a:prstGeom>
          <a:ln w="12700">
            <a:solidFill>
              <a:srgbClr val="ffffff"/>
            </a:solidFill>
          </a:ln>
        </p:spPr>
      </p:cxnSp>
      <p:sp>
        <p:nvSpPr>
          <p:cNvPr id="14" name="PlaceHolder 2"/>
          <p:cNvSpPr>
            <a:spLocks noGrp="1"/>
          </p:cNvSpPr>
          <p:nvPr>
            <p:ph type="ftr" idx="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5" name="PlaceHolder 3"/>
          <p:cNvSpPr>
            <a:spLocks noGrp="1"/>
          </p:cNvSpPr>
          <p:nvPr>
            <p:ph type="sldNum" idx="4"/>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B7569B71-A967-458F-A03D-B0B4A86728DF}" type="slidenum">
              <a:rPr b="0" lang="en-GB" sz="1050" spc="-1" strike="noStrike">
                <a:solidFill>
                  <a:srgbClr val="ffffff"/>
                </a:solidFill>
                <a:latin typeface="Univers Next for HSBC Light"/>
              </a:rPr>
              <a:t>&lt;number&gt;</a:t>
            </a:fld>
            <a:endParaRPr b="0" lang="en-GB" sz="1050" spc="-1" strike="noStrike">
              <a:solidFill>
                <a:srgbClr val="000000"/>
              </a:solidFill>
              <a:latin typeface="Times New Roman"/>
            </a:endParaRPr>
          </a:p>
        </p:txBody>
      </p:sp>
      <p:sp>
        <p:nvSpPr>
          <p:cNvPr id="16" name="PlaceHolder 4"/>
          <p:cNvSpPr>
            <a:spLocks noGrp="1"/>
          </p:cNvSpPr>
          <p:nvPr>
            <p:ph type="dt" idx="5"/>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ffffff"/>
                </a:solidFill>
                <a:latin typeface="Univers Next for HSBC Light"/>
              </a:defRPr>
            </a:lvl1pPr>
          </a:lstStyle>
          <a:p>
            <a:pPr indent="0" defTabSz="914400">
              <a:lnSpc>
                <a:spcPct val="100000"/>
              </a:lnSpc>
              <a:buNone/>
            </a:pPr>
            <a:r>
              <a:rPr b="0" lang="pl-PL" sz="1050" spc="-1" strike="noStrike">
                <a:solidFill>
                  <a:srgbClr val="ffffff"/>
                </a:solidFill>
                <a:latin typeface="Univers Next for HSBC Light"/>
              </a:rPr>
              <a:t>&lt;date/time&gt;</a:t>
            </a:r>
            <a:endParaRPr b="0" lang="en-GB" sz="1050" spc="-1" strike="noStrike">
              <a:solidFill>
                <a:srgbClr val="000000"/>
              </a:solidFill>
              <a:latin typeface="Times New Roman"/>
            </a:endParaRPr>
          </a:p>
        </p:txBody>
      </p:sp>
      <p:sp>
        <p:nvSpPr>
          <p:cNvPr id="17" name="TextBox 8"/>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1" r:id="rId4"/>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224" name="Straight Connector 9"/>
          <p:cNvCxnSpPr/>
          <p:nvPr/>
        </p:nvCxnSpPr>
        <p:spPr>
          <a:xfrm>
            <a:off x="383400" y="799920"/>
            <a:ext cx="11400840" cy="360"/>
          </a:xfrm>
          <a:prstGeom prst="straightConnector1">
            <a:avLst/>
          </a:prstGeom>
          <a:ln w="12700">
            <a:solidFill>
              <a:srgbClr val="000000"/>
            </a:solidFill>
          </a:ln>
        </p:spPr>
      </p:cxnSp>
      <p:sp>
        <p:nvSpPr>
          <p:cNvPr id="225"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226"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227" name="PlaceHolder 2"/>
          <p:cNvSpPr>
            <a:spLocks noGrp="1"/>
          </p:cNvSpPr>
          <p:nvPr>
            <p:ph type="body"/>
          </p:nvPr>
        </p:nvSpPr>
        <p:spPr>
          <a:xfrm>
            <a:off x="383400" y="1747800"/>
            <a:ext cx="11400120" cy="44287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228" name="PlaceHolder 3"/>
          <p:cNvSpPr>
            <a:spLocks noGrp="1"/>
          </p:cNvSpPr>
          <p:nvPr>
            <p:ph type="ftr" idx="54"/>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229" name="PlaceHolder 4"/>
          <p:cNvSpPr>
            <a:spLocks noGrp="1"/>
          </p:cNvSpPr>
          <p:nvPr>
            <p:ph type="sldNum" idx="55"/>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D812D101-A423-4F08-9564-2B961EFDCC5D}"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230" name="PlaceHolder 5"/>
          <p:cNvSpPr>
            <a:spLocks noGrp="1"/>
          </p:cNvSpPr>
          <p:nvPr>
            <p:ph type="dt" idx="56"/>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231" name="Straight Connector 9"/>
          <p:cNvCxnSpPr/>
          <p:nvPr/>
        </p:nvCxnSpPr>
        <p:spPr>
          <a:xfrm>
            <a:off x="383400" y="799920"/>
            <a:ext cx="11400840" cy="360"/>
          </a:xfrm>
          <a:prstGeom prst="straightConnector1">
            <a:avLst/>
          </a:prstGeom>
          <a:ln w="12700">
            <a:solidFill>
              <a:srgbClr val="000000"/>
            </a:solidFill>
          </a:ln>
        </p:spPr>
      </p:cxnSp>
      <p:sp>
        <p:nvSpPr>
          <p:cNvPr id="232"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233"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234" name="PlaceHolder 2"/>
          <p:cNvSpPr>
            <a:spLocks noGrp="1"/>
          </p:cNvSpPr>
          <p:nvPr>
            <p:ph type="ftr" idx="5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235" name="PlaceHolder 3"/>
          <p:cNvSpPr>
            <a:spLocks noGrp="1"/>
          </p:cNvSpPr>
          <p:nvPr>
            <p:ph type="sldNum" idx="58"/>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A33A15F0-4DDA-467F-9171-D6C0850A1A9B}"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236" name="PlaceHolder 4"/>
          <p:cNvSpPr>
            <a:spLocks noGrp="1"/>
          </p:cNvSpPr>
          <p:nvPr>
            <p:ph type="dt" idx="59"/>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237" name="Straight Connector 9"/>
          <p:cNvCxnSpPr/>
          <p:nvPr/>
        </p:nvCxnSpPr>
        <p:spPr>
          <a:xfrm>
            <a:off x="383400" y="799920"/>
            <a:ext cx="11400840" cy="360"/>
          </a:xfrm>
          <a:prstGeom prst="straightConnector1">
            <a:avLst/>
          </a:prstGeom>
          <a:ln w="12700">
            <a:solidFill>
              <a:srgbClr val="000000"/>
            </a:solidFill>
          </a:ln>
        </p:spPr>
      </p:cxnSp>
      <p:sp>
        <p:nvSpPr>
          <p:cNvPr id="238"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239" name="PlaceHolder 1"/>
          <p:cNvSpPr>
            <a:spLocks noGrp="1"/>
          </p:cNvSpPr>
          <p:nvPr>
            <p:ph type="title"/>
          </p:nvPr>
        </p:nvSpPr>
        <p:spPr>
          <a:xfrm>
            <a:off x="383760" y="905760"/>
            <a:ext cx="37357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240" name="PlaceHolder 2"/>
          <p:cNvSpPr>
            <a:spLocks noGrp="1"/>
          </p:cNvSpPr>
          <p:nvPr>
            <p:ph type="body"/>
          </p:nvPr>
        </p:nvSpPr>
        <p:spPr>
          <a:xfrm>
            <a:off x="4259160" y="1747800"/>
            <a:ext cx="7524360" cy="442872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0" lang="en-US" sz="1400" spc="-1" strike="noStrike">
                <a:solidFill>
                  <a:schemeClr val="dk1"/>
                </a:solidFill>
                <a:latin typeface="Univers Next for HSBC Medium"/>
              </a:rPr>
              <a:t>Click to edit Master text styles</a:t>
            </a:r>
            <a:endParaRPr b="0" lang="en-US" sz="1400" spc="-1" strike="noStrike">
              <a:solidFill>
                <a:schemeClr val="dk1"/>
              </a:solidFill>
              <a:latin typeface="Univers Next for HSBC Light"/>
            </a:endParaRPr>
          </a:p>
          <a:p>
            <a:pPr indent="0" defTabSz="914400">
              <a:lnSpc>
                <a:spcPct val="100000"/>
              </a:lnSpc>
              <a:buNone/>
              <a:tabLst>
                <a:tab algn="l" pos="0"/>
              </a:tabLst>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indent="0" defTabSz="914400">
              <a:lnSpc>
                <a:spcPct val="100000"/>
              </a:lnSpc>
              <a:spcBef>
                <a:spcPts val="1199"/>
              </a:spcBef>
              <a:buNone/>
              <a:tabLst>
                <a:tab algn="l" pos="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indent="0" defTabSz="914400">
              <a:lnSpc>
                <a:spcPct val="100000"/>
              </a:lnSpc>
              <a:buNone/>
              <a:tabLst>
                <a:tab algn="l" pos="0"/>
              </a:tabLst>
            </a:pPr>
            <a:r>
              <a:rPr b="0" lang="en-US" sz="1400" spc="-1" strike="noStrike">
                <a:solidFill>
                  <a:srgbClr val="db0011"/>
                </a:solidFill>
                <a:latin typeface="Univers Next for HSBC Light"/>
              </a:rPr>
              <a:t>Fourth level</a:t>
            </a:r>
            <a:endParaRPr b="0" lang="en-US" sz="1400" spc="-1" strike="noStrike">
              <a:solidFill>
                <a:schemeClr val="dk1"/>
              </a:solidFill>
              <a:latin typeface="Univers Next for HSBC Light"/>
            </a:endParaRPr>
          </a:p>
        </p:txBody>
      </p:sp>
      <p:sp>
        <p:nvSpPr>
          <p:cNvPr id="241" name="PlaceHolder 3"/>
          <p:cNvSpPr>
            <a:spLocks noGrp="1"/>
          </p:cNvSpPr>
          <p:nvPr>
            <p:ph type="ftr" idx="60"/>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242" name="PlaceHolder 4"/>
          <p:cNvSpPr>
            <a:spLocks noGrp="1"/>
          </p:cNvSpPr>
          <p:nvPr>
            <p:ph type="sldNum" idx="61"/>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39935C83-E1E4-4745-A460-61472B40CA38}"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243" name="PlaceHolder 5"/>
          <p:cNvSpPr>
            <a:spLocks noGrp="1"/>
          </p:cNvSpPr>
          <p:nvPr>
            <p:ph type="body"/>
          </p:nvPr>
        </p:nvSpPr>
        <p:spPr>
          <a:xfrm>
            <a:off x="4259160" y="905760"/>
            <a:ext cx="7524360" cy="76572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800" spc="-1" strike="noStrike">
                <a:solidFill>
                  <a:schemeClr val="dk1"/>
                </a:solidFill>
                <a:latin typeface="Univers Next for HSBC Light"/>
              </a:rPr>
              <a:t>Click to edit Master text styles</a:t>
            </a:r>
            <a:endParaRPr b="0" lang="en-US" sz="1800" spc="-1" strike="noStrike">
              <a:solidFill>
                <a:schemeClr val="dk1"/>
              </a:solidFill>
              <a:latin typeface="Univers Next for HSBC Light"/>
            </a:endParaRPr>
          </a:p>
        </p:txBody>
      </p:sp>
      <p:sp>
        <p:nvSpPr>
          <p:cNvPr id="244" name="PlaceHolder 6"/>
          <p:cNvSpPr>
            <a:spLocks noGrp="1"/>
          </p:cNvSpPr>
          <p:nvPr>
            <p:ph type="dt" idx="62"/>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245" name="Straight Connector 9"/>
          <p:cNvCxnSpPr/>
          <p:nvPr/>
        </p:nvCxnSpPr>
        <p:spPr>
          <a:xfrm>
            <a:off x="383400" y="799920"/>
            <a:ext cx="11400840" cy="360"/>
          </a:xfrm>
          <a:prstGeom prst="straightConnector1">
            <a:avLst/>
          </a:prstGeom>
          <a:ln w="12700">
            <a:solidFill>
              <a:srgbClr val="000000"/>
            </a:solidFill>
          </a:ln>
        </p:spPr>
      </p:cxnSp>
      <p:sp>
        <p:nvSpPr>
          <p:cNvPr id="246"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247"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lt1"/>
                </a:solidFill>
                <a:latin typeface="Univers Next for HSBC Medium"/>
              </a:rPr>
              <a:t>Click to edit Master title style</a:t>
            </a:r>
            <a:endParaRPr b="0" lang="en-US" sz="2000" spc="-1" strike="noStrike">
              <a:solidFill>
                <a:schemeClr val="dk1"/>
              </a:solidFill>
              <a:latin typeface="Univers Next for HSBC Light"/>
            </a:endParaRPr>
          </a:p>
        </p:txBody>
      </p:sp>
      <p:cxnSp>
        <p:nvCxnSpPr>
          <p:cNvPr id="248" name="Straight Connector 18"/>
          <p:cNvCxnSpPr/>
          <p:nvPr/>
        </p:nvCxnSpPr>
        <p:spPr>
          <a:xfrm>
            <a:off x="383400" y="799920"/>
            <a:ext cx="11400840" cy="360"/>
          </a:xfrm>
          <a:prstGeom prst="straightConnector1">
            <a:avLst/>
          </a:prstGeom>
          <a:ln w="12700">
            <a:solidFill>
              <a:srgbClr val="ffffff"/>
            </a:solidFill>
          </a:ln>
        </p:spPr>
      </p:cxnSp>
      <p:sp>
        <p:nvSpPr>
          <p:cNvPr id="249" name="TextBox 4"/>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pic>
        <p:nvPicPr>
          <p:cNvPr id="250" name="Picture 7" descr=""/>
          <p:cNvPicPr/>
          <p:nvPr/>
        </p:nvPicPr>
        <p:blipFill>
          <a:blip r:embed="rId3"/>
          <a:stretch/>
        </p:blipFill>
        <p:spPr>
          <a:xfrm>
            <a:off x="0" y="5720400"/>
            <a:ext cx="2163960" cy="1137240"/>
          </a:xfrm>
          <a:prstGeom prst="rect">
            <a:avLst/>
          </a:prstGeom>
          <a:ln w="0">
            <a:noFill/>
          </a:ln>
        </p:spPr>
      </p:pic>
      <p:sp>
        <p:nvSpPr>
          <p:cNvPr id="251" name="PlaceHolder 2"/>
          <p:cNvSpPr>
            <a:spLocks noGrp="1"/>
          </p:cNvSpPr>
          <p:nvPr>
            <p:ph type="dt" idx="63"/>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pl-PL" sz="1400" spc="-1" strike="noStrike">
                <a:solidFill>
                  <a:srgbClr val="ffffff"/>
                </a:solidFill>
                <a:latin typeface="Univers Next for HSBC Light"/>
              </a:defRPr>
            </a:lvl1pPr>
          </a:lstStyle>
          <a:p>
            <a:pPr indent="0" defTabSz="914400">
              <a:lnSpc>
                <a:spcPct val="100000"/>
              </a:lnSpc>
              <a:buNone/>
            </a:pPr>
            <a:r>
              <a:rPr b="0" lang="pl-PL" sz="1400" spc="-1" strike="noStrike">
                <a:solidFill>
                  <a:srgbClr val="ffffff"/>
                </a:solidFill>
                <a:latin typeface="Univers Next for HSBC Light"/>
              </a:rPr>
              <a:t>&lt;date/time&gt;</a:t>
            </a:r>
            <a:endParaRPr b="0" lang="en-GB" sz="1400" spc="-1" strike="noStrike">
              <a:solidFill>
                <a:srgbClr val="ffffff"/>
              </a:solidFill>
              <a:latin typeface="Times New Roman"/>
            </a:endParaRPr>
          </a:p>
        </p:txBody>
      </p:sp>
      <p:sp>
        <p:nvSpPr>
          <p:cNvPr id="252" name="PlaceHolder 3"/>
          <p:cNvSpPr>
            <a:spLocks noGrp="1"/>
          </p:cNvSpPr>
          <p:nvPr>
            <p:ph type="ftr" idx="64"/>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93" r:id="rId4"/>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255" name="Straight Connector 9"/>
          <p:cNvCxnSpPr/>
          <p:nvPr/>
        </p:nvCxnSpPr>
        <p:spPr>
          <a:xfrm>
            <a:off x="383400" y="799920"/>
            <a:ext cx="11400840" cy="360"/>
          </a:xfrm>
          <a:prstGeom prst="straightConnector1">
            <a:avLst/>
          </a:prstGeom>
          <a:ln w="12700">
            <a:solidFill>
              <a:srgbClr val="000000"/>
            </a:solidFill>
          </a:ln>
        </p:spPr>
      </p:cxnSp>
      <p:sp>
        <p:nvSpPr>
          <p:cNvPr id="256"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257"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258" name="PlaceHolder 2"/>
          <p:cNvSpPr>
            <a:spLocks noGrp="1"/>
          </p:cNvSpPr>
          <p:nvPr>
            <p:ph type="ftr" idx="6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259" name="PlaceHolder 3"/>
          <p:cNvSpPr>
            <a:spLocks noGrp="1"/>
          </p:cNvSpPr>
          <p:nvPr>
            <p:ph type="sldNum" idx="66"/>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6C2186F8-EB3C-40C7-B135-100ABA1D7B37}"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260" name="PlaceHolder 4"/>
          <p:cNvSpPr>
            <a:spLocks noGrp="1"/>
          </p:cNvSpPr>
          <p:nvPr>
            <p:ph type="body"/>
          </p:nvPr>
        </p:nvSpPr>
        <p:spPr>
          <a:xfrm>
            <a:off x="384120" y="1773360"/>
            <a:ext cx="5579640" cy="44272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261" name="PlaceHolder 5"/>
          <p:cNvSpPr>
            <a:spLocks noGrp="1"/>
          </p:cNvSpPr>
          <p:nvPr>
            <p:ph type="body"/>
          </p:nvPr>
        </p:nvSpPr>
        <p:spPr>
          <a:xfrm>
            <a:off x="6203880" y="1773360"/>
            <a:ext cx="5579640" cy="44272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262" name="PlaceHolder 6"/>
          <p:cNvSpPr>
            <a:spLocks noGrp="1"/>
          </p:cNvSpPr>
          <p:nvPr>
            <p:ph type="dt" idx="67"/>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263" name="Straight Connector 9"/>
          <p:cNvCxnSpPr/>
          <p:nvPr/>
        </p:nvCxnSpPr>
        <p:spPr>
          <a:xfrm>
            <a:off x="383400" y="799920"/>
            <a:ext cx="11400840" cy="360"/>
          </a:xfrm>
          <a:prstGeom prst="straightConnector1">
            <a:avLst/>
          </a:prstGeom>
          <a:ln w="12700">
            <a:solidFill>
              <a:srgbClr val="000000"/>
            </a:solidFill>
          </a:ln>
        </p:spPr>
      </p:cxnSp>
      <p:sp>
        <p:nvSpPr>
          <p:cNvPr id="264"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grpSp>
        <p:nvGrpSpPr>
          <p:cNvPr id="265" name="Group 29"/>
          <p:cNvGrpSpPr/>
          <p:nvPr/>
        </p:nvGrpSpPr>
        <p:grpSpPr>
          <a:xfrm>
            <a:off x="4278960" y="2540160"/>
            <a:ext cx="3633840" cy="1819800"/>
            <a:chOff x="4278960" y="2540160"/>
            <a:chExt cx="3633840" cy="1819800"/>
          </a:xfrm>
        </p:grpSpPr>
        <p:sp>
          <p:nvSpPr>
            <p:cNvPr id="266" name="Freeform 9"/>
            <p:cNvSpPr/>
            <p:nvPr/>
          </p:nvSpPr>
          <p:spPr>
            <a:xfrm>
              <a:off x="427896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0" y="1923"/>
                  </a:moveTo>
                  <a:lnTo>
                    <a:pt x="1919" y="3846"/>
                  </a:lnTo>
                  <a:lnTo>
                    <a:pt x="1919" y="0"/>
                  </a:lnTo>
                  <a:lnTo>
                    <a:pt x="0" y="1923"/>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267" name="Freeform 10"/>
            <p:cNvSpPr/>
            <p:nvPr/>
          </p:nvSpPr>
          <p:spPr>
            <a:xfrm>
              <a:off x="5187240" y="345024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0"/>
                  </a:moveTo>
                  <a:lnTo>
                    <a:pt x="0" y="1923"/>
                  </a:lnTo>
                  <a:lnTo>
                    <a:pt x="3842" y="1923"/>
                  </a:lnTo>
                  <a:lnTo>
                    <a:pt x="1921"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268" name="Freeform 11"/>
            <p:cNvSpPr/>
            <p:nvPr/>
          </p:nvSpPr>
          <p:spPr>
            <a:xfrm>
              <a:off x="700524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1919" y="1923"/>
                  </a:moveTo>
                  <a:lnTo>
                    <a:pt x="0" y="0"/>
                  </a:lnTo>
                  <a:lnTo>
                    <a:pt x="0" y="3846"/>
                  </a:lnTo>
                  <a:lnTo>
                    <a:pt x="1919" y="1923"/>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269" name="Freeform 12"/>
            <p:cNvSpPr/>
            <p:nvPr/>
          </p:nvSpPr>
          <p:spPr>
            <a:xfrm>
              <a:off x="5187240" y="254016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1923"/>
                  </a:moveTo>
                  <a:lnTo>
                    <a:pt x="3842" y="0"/>
                  </a:lnTo>
                  <a:lnTo>
                    <a:pt x="0" y="0"/>
                  </a:lnTo>
                  <a:lnTo>
                    <a:pt x="1921" y="1923"/>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270" name="PlaceHolder 1"/>
          <p:cNvSpPr>
            <a:spLocks noGrp="1"/>
          </p:cNvSpPr>
          <p:nvPr>
            <p:ph type="ftr" idx="6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0011"/>
        </a:solidFill>
      </p:bgPr>
    </p:bg>
    <p:spTree>
      <p:nvGrpSpPr>
        <p:cNvPr id="1" name=""/>
        <p:cNvGrpSpPr/>
        <p:nvPr/>
      </p:nvGrpSpPr>
      <p:grpSpPr>
        <a:xfrm>
          <a:off x="0" y="0"/>
          <a:ext cx="0" cy="0"/>
          <a:chOff x="0" y="0"/>
          <a:chExt cx="0" cy="0"/>
        </a:xfrm>
      </p:grpSpPr>
      <p:cxnSp>
        <p:nvCxnSpPr>
          <p:cNvPr id="271" name="Straight Connector 9"/>
          <p:cNvCxnSpPr/>
          <p:nvPr/>
        </p:nvCxnSpPr>
        <p:spPr>
          <a:xfrm>
            <a:off x="383400" y="799920"/>
            <a:ext cx="11400840" cy="360"/>
          </a:xfrm>
          <a:prstGeom prst="straightConnector1">
            <a:avLst/>
          </a:prstGeom>
          <a:ln w="12700">
            <a:solidFill>
              <a:srgbClr val="000000"/>
            </a:solidFill>
          </a:ln>
        </p:spPr>
      </p:cxnSp>
      <p:sp>
        <p:nvSpPr>
          <p:cNvPr id="272"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grpSp>
        <p:nvGrpSpPr>
          <p:cNvPr id="273" name="Group 6"/>
          <p:cNvGrpSpPr/>
          <p:nvPr/>
        </p:nvGrpSpPr>
        <p:grpSpPr>
          <a:xfrm>
            <a:off x="4278960" y="2540160"/>
            <a:ext cx="3633840" cy="1819800"/>
            <a:chOff x="4278960" y="2540160"/>
            <a:chExt cx="3633840" cy="1819800"/>
          </a:xfrm>
        </p:grpSpPr>
        <p:sp>
          <p:nvSpPr>
            <p:cNvPr id="274" name="Freeform 9"/>
            <p:cNvSpPr/>
            <p:nvPr/>
          </p:nvSpPr>
          <p:spPr>
            <a:xfrm>
              <a:off x="427896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0" y="1923"/>
                  </a:moveTo>
                  <a:lnTo>
                    <a:pt x="1919" y="3846"/>
                  </a:lnTo>
                  <a:lnTo>
                    <a:pt x="1919" y="0"/>
                  </a:lnTo>
                  <a:lnTo>
                    <a:pt x="0"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275" name="Freeform 10"/>
            <p:cNvSpPr/>
            <p:nvPr/>
          </p:nvSpPr>
          <p:spPr>
            <a:xfrm>
              <a:off x="5187240" y="345024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0"/>
                  </a:moveTo>
                  <a:lnTo>
                    <a:pt x="0" y="1923"/>
                  </a:lnTo>
                  <a:lnTo>
                    <a:pt x="3842" y="1923"/>
                  </a:lnTo>
                  <a:lnTo>
                    <a:pt x="1921" y="0"/>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276" name="Freeform 11"/>
            <p:cNvSpPr/>
            <p:nvPr/>
          </p:nvSpPr>
          <p:spPr>
            <a:xfrm>
              <a:off x="700524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1919" y="1923"/>
                  </a:moveTo>
                  <a:lnTo>
                    <a:pt x="0" y="0"/>
                  </a:lnTo>
                  <a:lnTo>
                    <a:pt x="0" y="3846"/>
                  </a:lnTo>
                  <a:lnTo>
                    <a:pt x="1919"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277" name="Freeform 12"/>
            <p:cNvSpPr/>
            <p:nvPr/>
          </p:nvSpPr>
          <p:spPr>
            <a:xfrm>
              <a:off x="5187240" y="254016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1923"/>
                  </a:moveTo>
                  <a:lnTo>
                    <a:pt x="3842" y="0"/>
                  </a:lnTo>
                  <a:lnTo>
                    <a:pt x="0" y="0"/>
                  </a:lnTo>
                  <a:lnTo>
                    <a:pt x="1921"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grpSp>
      <p:sp>
        <p:nvSpPr>
          <p:cNvPr id="278" name="PlaceHolder 1"/>
          <p:cNvSpPr>
            <a:spLocks noGrp="1"/>
          </p:cNvSpPr>
          <p:nvPr>
            <p:ph type="ftr" idx="69"/>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cxnSp>
        <p:nvCxnSpPr>
          <p:cNvPr id="279" name="Straight Connector 9"/>
          <p:cNvCxnSpPr/>
          <p:nvPr/>
        </p:nvCxnSpPr>
        <p:spPr>
          <a:xfrm>
            <a:off x="383400" y="799920"/>
            <a:ext cx="11400840" cy="360"/>
          </a:xfrm>
          <a:prstGeom prst="straightConnector1">
            <a:avLst/>
          </a:prstGeom>
          <a:ln w="12700">
            <a:solidFill>
              <a:srgbClr val="000000"/>
            </a:solidFill>
          </a:ln>
        </p:spPr>
      </p:cxnSp>
      <p:sp>
        <p:nvSpPr>
          <p:cNvPr id="280"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grpSp>
        <p:nvGrpSpPr>
          <p:cNvPr id="281" name="Group 6"/>
          <p:cNvGrpSpPr/>
          <p:nvPr/>
        </p:nvGrpSpPr>
        <p:grpSpPr>
          <a:xfrm>
            <a:off x="4278960" y="2540160"/>
            <a:ext cx="3633840" cy="1819800"/>
            <a:chOff x="4278960" y="2540160"/>
            <a:chExt cx="3633840" cy="1819800"/>
          </a:xfrm>
        </p:grpSpPr>
        <p:sp>
          <p:nvSpPr>
            <p:cNvPr id="282" name="Freeform 9"/>
            <p:cNvSpPr/>
            <p:nvPr/>
          </p:nvSpPr>
          <p:spPr>
            <a:xfrm>
              <a:off x="427896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0" y="1923"/>
                  </a:moveTo>
                  <a:lnTo>
                    <a:pt x="1919" y="3846"/>
                  </a:lnTo>
                  <a:lnTo>
                    <a:pt x="1919" y="0"/>
                  </a:lnTo>
                  <a:lnTo>
                    <a:pt x="0"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283" name="Freeform 10"/>
            <p:cNvSpPr/>
            <p:nvPr/>
          </p:nvSpPr>
          <p:spPr>
            <a:xfrm>
              <a:off x="5187240" y="345024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0"/>
                  </a:moveTo>
                  <a:lnTo>
                    <a:pt x="0" y="1923"/>
                  </a:lnTo>
                  <a:lnTo>
                    <a:pt x="3842" y="1923"/>
                  </a:lnTo>
                  <a:lnTo>
                    <a:pt x="1921" y="0"/>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284" name="Freeform 11"/>
            <p:cNvSpPr/>
            <p:nvPr/>
          </p:nvSpPr>
          <p:spPr>
            <a:xfrm>
              <a:off x="700524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1919" y="1923"/>
                  </a:moveTo>
                  <a:lnTo>
                    <a:pt x="0" y="0"/>
                  </a:lnTo>
                  <a:lnTo>
                    <a:pt x="0" y="3846"/>
                  </a:lnTo>
                  <a:lnTo>
                    <a:pt x="1919"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285" name="Freeform 12"/>
            <p:cNvSpPr/>
            <p:nvPr/>
          </p:nvSpPr>
          <p:spPr>
            <a:xfrm>
              <a:off x="5187240" y="254016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1923"/>
                  </a:moveTo>
                  <a:lnTo>
                    <a:pt x="3842" y="0"/>
                  </a:lnTo>
                  <a:lnTo>
                    <a:pt x="0" y="0"/>
                  </a:lnTo>
                  <a:lnTo>
                    <a:pt x="1921"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grpSp>
      <p:sp>
        <p:nvSpPr>
          <p:cNvPr id="286" name="PlaceHolder 1"/>
          <p:cNvSpPr>
            <a:spLocks noGrp="1"/>
          </p:cNvSpPr>
          <p:nvPr>
            <p:ph type="ftr" idx="70"/>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287" name="Straight Connector 9"/>
          <p:cNvCxnSpPr/>
          <p:nvPr/>
        </p:nvCxnSpPr>
        <p:spPr>
          <a:xfrm>
            <a:off x="383400" y="799920"/>
            <a:ext cx="11400840" cy="360"/>
          </a:xfrm>
          <a:prstGeom prst="straightConnector1">
            <a:avLst/>
          </a:prstGeom>
          <a:ln w="12700">
            <a:solidFill>
              <a:srgbClr val="000000"/>
            </a:solidFill>
          </a:ln>
        </p:spPr>
      </p:cxnSp>
      <p:sp>
        <p:nvSpPr>
          <p:cNvPr id="288"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grpSp>
        <p:nvGrpSpPr>
          <p:cNvPr id="289" name="Group 15"/>
          <p:cNvGrpSpPr/>
          <p:nvPr/>
        </p:nvGrpSpPr>
        <p:grpSpPr>
          <a:xfrm>
            <a:off x="387360" y="6094440"/>
            <a:ext cx="1408680" cy="381960"/>
            <a:chOff x="387360" y="6094440"/>
            <a:chExt cx="1408680" cy="381960"/>
          </a:xfrm>
        </p:grpSpPr>
        <p:sp>
          <p:nvSpPr>
            <p:cNvPr id="290" name="Freeform 16"/>
            <p:cNvSpPr/>
            <p:nvPr/>
          </p:nvSpPr>
          <p:spPr>
            <a:xfrm>
              <a:off x="9561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899"/>
                  </a:moveTo>
                  <a:lnTo>
                    <a:pt x="445" y="451"/>
                  </a:lnTo>
                  <a:lnTo>
                    <a:pt x="0" y="0"/>
                  </a:lnTo>
                  <a:lnTo>
                    <a:pt x="0" y="899"/>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291" name="Freeform 17"/>
            <p:cNvSpPr/>
            <p:nvPr/>
          </p:nvSpPr>
          <p:spPr>
            <a:xfrm>
              <a:off x="576720" y="6094440"/>
              <a:ext cx="379080" cy="191160"/>
            </a:xfrm>
            <a:custGeom>
              <a:avLst/>
              <a:gdLst>
                <a:gd name="textAreaLeft" fmla="*/ 0 w 379080"/>
                <a:gd name="textAreaRight" fmla="*/ 379440 w 379080"/>
                <a:gd name="textAreaTop" fmla="*/ 0 h 191160"/>
                <a:gd name="textAreaBottom" fmla="*/ 191520 h 191160"/>
              </a:gdLst>
              <a:ahLst/>
              <a:rect l="textAreaLeft" t="textAreaTop" r="textAreaRight" b="textAreaBottom"/>
              <a:pathLst>
                <a:path w="893" h="451">
                  <a:moveTo>
                    <a:pt x="0" y="0"/>
                  </a:moveTo>
                  <a:lnTo>
                    <a:pt x="448" y="451"/>
                  </a:lnTo>
                  <a:lnTo>
                    <a:pt x="893" y="0"/>
                  </a:lnTo>
                  <a:lnTo>
                    <a:pt x="0"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292" name="Freeform 18"/>
            <p:cNvSpPr/>
            <p:nvPr/>
          </p:nvSpPr>
          <p:spPr>
            <a:xfrm>
              <a:off x="3873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451"/>
                  </a:moveTo>
                  <a:lnTo>
                    <a:pt x="445" y="899"/>
                  </a:lnTo>
                  <a:lnTo>
                    <a:pt x="445" y="0"/>
                  </a:lnTo>
                  <a:lnTo>
                    <a:pt x="0" y="451"/>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293" name="Freeform 19"/>
            <p:cNvSpPr/>
            <p:nvPr/>
          </p:nvSpPr>
          <p:spPr>
            <a:xfrm>
              <a:off x="576720" y="6286320"/>
              <a:ext cx="379080" cy="190080"/>
            </a:xfrm>
            <a:custGeom>
              <a:avLst/>
              <a:gdLst>
                <a:gd name="textAreaLeft" fmla="*/ 0 w 379080"/>
                <a:gd name="textAreaRight" fmla="*/ 379440 w 379080"/>
                <a:gd name="textAreaTop" fmla="*/ 0 h 190080"/>
                <a:gd name="textAreaBottom" fmla="*/ 190440 h 190080"/>
              </a:gdLst>
              <a:ahLst/>
              <a:rect l="textAreaLeft" t="textAreaTop" r="textAreaRight" b="textAreaBottom"/>
              <a:pathLst>
                <a:path w="893" h="448">
                  <a:moveTo>
                    <a:pt x="0" y="448"/>
                  </a:moveTo>
                  <a:lnTo>
                    <a:pt x="893" y="448"/>
                  </a:lnTo>
                  <a:lnTo>
                    <a:pt x="448" y="0"/>
                  </a:lnTo>
                  <a:lnTo>
                    <a:pt x="0" y="448"/>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294" name="Freeform 20"/>
            <p:cNvSpPr/>
            <p:nvPr/>
          </p:nvSpPr>
          <p:spPr>
            <a:xfrm>
              <a:off x="1208520" y="6206040"/>
              <a:ext cx="137880" cy="159840"/>
            </a:xfrm>
            <a:custGeom>
              <a:avLst/>
              <a:gdLst>
                <a:gd name="textAreaLeft" fmla="*/ 0 w 137880"/>
                <a:gd name="textAreaRight" fmla="*/ 138240 w 137880"/>
                <a:gd name="textAreaTop" fmla="*/ 0 h 159840"/>
                <a:gd name="textAreaBottom" fmla="*/ 160200 h 159840"/>
              </a:gdLst>
              <a:ahLst/>
              <a:rect l="textAreaLeft" t="textAreaTop" r="textAreaRight" b="textAreaBottom"/>
              <a:pathLst>
                <a:path w="325" h="377">
                  <a:moveTo>
                    <a:pt x="244" y="215"/>
                  </a:moveTo>
                  <a:lnTo>
                    <a:pt x="81" y="215"/>
                  </a:lnTo>
                  <a:lnTo>
                    <a:pt x="81" y="377"/>
                  </a:lnTo>
                  <a:lnTo>
                    <a:pt x="0" y="377"/>
                  </a:lnTo>
                  <a:lnTo>
                    <a:pt x="0" y="0"/>
                  </a:lnTo>
                  <a:lnTo>
                    <a:pt x="81" y="0"/>
                  </a:lnTo>
                  <a:lnTo>
                    <a:pt x="81" y="155"/>
                  </a:lnTo>
                  <a:lnTo>
                    <a:pt x="244" y="155"/>
                  </a:lnTo>
                  <a:lnTo>
                    <a:pt x="244" y="0"/>
                  </a:lnTo>
                  <a:lnTo>
                    <a:pt x="325" y="0"/>
                  </a:lnTo>
                  <a:lnTo>
                    <a:pt x="325" y="377"/>
                  </a:lnTo>
                  <a:lnTo>
                    <a:pt x="244" y="377"/>
                  </a:lnTo>
                  <a:lnTo>
                    <a:pt x="244" y="215"/>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295" name="Freeform 21"/>
            <p:cNvSpPr/>
            <p:nvPr/>
          </p:nvSpPr>
          <p:spPr>
            <a:xfrm>
              <a:off x="1365840" y="6202800"/>
              <a:ext cx="129240" cy="165960"/>
            </a:xfrm>
            <a:custGeom>
              <a:avLst/>
              <a:gdLst>
                <a:gd name="textAreaLeft" fmla="*/ 0 w 129240"/>
                <a:gd name="textAreaRight" fmla="*/ 129600 w 129240"/>
                <a:gd name="textAreaTop" fmla="*/ 0 h 165960"/>
                <a:gd name="textAreaBottom" fmla="*/ 166320 h 165960"/>
              </a:gdLst>
              <a:ahLst/>
              <a:rect l="textAreaLeft" t="textAreaTop" r="textAreaRight" b="textAreaBottom"/>
              <a:pathLst>
                <a:path w="129" h="164">
                  <a:moveTo>
                    <a:pt x="63" y="164"/>
                  </a:moveTo>
                  <a:cubicBezTo>
                    <a:pt x="29" y="164"/>
                    <a:pt x="1" y="150"/>
                    <a:pt x="0" y="112"/>
                  </a:cubicBezTo>
                  <a:cubicBezTo>
                    <a:pt x="35" y="112"/>
                    <a:pt x="35" y="112"/>
                    <a:pt x="35" y="112"/>
                  </a:cubicBezTo>
                  <a:cubicBezTo>
                    <a:pt x="35" y="129"/>
                    <a:pt x="45" y="139"/>
                    <a:pt x="64" y="139"/>
                  </a:cubicBezTo>
                  <a:cubicBezTo>
                    <a:pt x="77" y="139"/>
                    <a:pt x="93" y="132"/>
                    <a:pt x="93" y="116"/>
                  </a:cubicBezTo>
                  <a:cubicBezTo>
                    <a:pt x="93" y="104"/>
                    <a:pt x="83" y="100"/>
                    <a:pt x="65" y="95"/>
                  </a:cubicBezTo>
                  <a:cubicBezTo>
                    <a:pt x="53" y="92"/>
                    <a:pt x="53" y="92"/>
                    <a:pt x="53" y="92"/>
                  </a:cubicBezTo>
                  <a:cubicBezTo>
                    <a:pt x="29" y="85"/>
                    <a:pt x="4" y="75"/>
                    <a:pt x="4" y="47"/>
                  </a:cubicBezTo>
                  <a:cubicBezTo>
                    <a:pt x="4" y="12"/>
                    <a:pt x="37" y="0"/>
                    <a:pt x="67" y="0"/>
                  </a:cubicBezTo>
                  <a:cubicBezTo>
                    <a:pt x="97" y="0"/>
                    <a:pt x="124" y="11"/>
                    <a:pt x="124" y="45"/>
                  </a:cubicBezTo>
                  <a:cubicBezTo>
                    <a:pt x="90" y="45"/>
                    <a:pt x="90" y="45"/>
                    <a:pt x="90" y="45"/>
                  </a:cubicBezTo>
                  <a:cubicBezTo>
                    <a:pt x="88" y="31"/>
                    <a:pt x="80" y="23"/>
                    <a:pt x="64" y="23"/>
                  </a:cubicBezTo>
                  <a:cubicBezTo>
                    <a:pt x="51" y="23"/>
                    <a:pt x="39" y="30"/>
                    <a:pt x="39" y="44"/>
                  </a:cubicBezTo>
                  <a:cubicBezTo>
                    <a:pt x="39" y="55"/>
                    <a:pt x="49" y="59"/>
                    <a:pt x="71" y="66"/>
                  </a:cubicBezTo>
                  <a:cubicBezTo>
                    <a:pt x="84" y="70"/>
                    <a:pt x="84" y="70"/>
                    <a:pt x="84" y="70"/>
                  </a:cubicBezTo>
                  <a:cubicBezTo>
                    <a:pt x="112" y="78"/>
                    <a:pt x="129" y="88"/>
                    <a:pt x="129" y="114"/>
                  </a:cubicBezTo>
                  <a:cubicBezTo>
                    <a:pt x="129" y="150"/>
                    <a:pt x="94" y="164"/>
                    <a:pt x="63"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296" name="Freeform 22"/>
            <p:cNvSpPr/>
            <p:nvPr/>
          </p:nvSpPr>
          <p:spPr>
            <a:xfrm>
              <a:off x="1514520" y="6206040"/>
              <a:ext cx="125280" cy="159840"/>
            </a:xfrm>
            <a:custGeom>
              <a:avLst/>
              <a:gdLst>
                <a:gd name="textAreaLeft" fmla="*/ 0 w 125280"/>
                <a:gd name="textAreaRight" fmla="*/ 125640 w 125280"/>
                <a:gd name="textAreaTop" fmla="*/ 0 h 159840"/>
                <a:gd name="textAreaBottom" fmla="*/ 160200 h 159840"/>
              </a:gdLst>
              <a:ahLst/>
              <a:rect l="textAreaLeft" t="textAreaTop" r="textAreaRight" b="textAreaBottom"/>
              <a:pathLst>
                <a:path w="125" h="158">
                  <a:moveTo>
                    <a:pt x="0" y="0"/>
                  </a:moveTo>
                  <a:cubicBezTo>
                    <a:pt x="55" y="0"/>
                    <a:pt x="55" y="0"/>
                    <a:pt x="55" y="0"/>
                  </a:cubicBezTo>
                  <a:cubicBezTo>
                    <a:pt x="72" y="0"/>
                    <a:pt x="79" y="0"/>
                    <a:pt x="86" y="2"/>
                  </a:cubicBezTo>
                  <a:cubicBezTo>
                    <a:pt x="105" y="6"/>
                    <a:pt x="119" y="19"/>
                    <a:pt x="119" y="40"/>
                  </a:cubicBezTo>
                  <a:cubicBezTo>
                    <a:pt x="119" y="60"/>
                    <a:pt x="106" y="71"/>
                    <a:pt x="88" y="75"/>
                  </a:cubicBezTo>
                  <a:cubicBezTo>
                    <a:pt x="109" y="79"/>
                    <a:pt x="125" y="90"/>
                    <a:pt x="125" y="114"/>
                  </a:cubicBezTo>
                  <a:cubicBezTo>
                    <a:pt x="125" y="149"/>
                    <a:pt x="90" y="158"/>
                    <a:pt x="62" y="158"/>
                  </a:cubicBezTo>
                  <a:cubicBezTo>
                    <a:pt x="0" y="158"/>
                    <a:pt x="0" y="158"/>
                    <a:pt x="0" y="158"/>
                  </a:cubicBezTo>
                  <a:lnTo>
                    <a:pt x="0" y="0"/>
                  </a:lnTo>
                  <a:close/>
                  <a:moveTo>
                    <a:pt x="55" y="66"/>
                  </a:moveTo>
                  <a:cubicBezTo>
                    <a:pt x="70" y="66"/>
                    <a:pt x="85" y="63"/>
                    <a:pt x="85" y="44"/>
                  </a:cubicBezTo>
                  <a:cubicBezTo>
                    <a:pt x="85" y="28"/>
                    <a:pt x="71" y="23"/>
                    <a:pt x="57" y="23"/>
                  </a:cubicBezTo>
                  <a:cubicBezTo>
                    <a:pt x="33" y="23"/>
                    <a:pt x="33" y="23"/>
                    <a:pt x="33" y="23"/>
                  </a:cubicBezTo>
                  <a:cubicBezTo>
                    <a:pt x="33" y="66"/>
                    <a:pt x="33" y="66"/>
                    <a:pt x="33" y="66"/>
                  </a:cubicBezTo>
                  <a:lnTo>
                    <a:pt x="55" y="66"/>
                  </a:lnTo>
                  <a:close/>
                  <a:moveTo>
                    <a:pt x="58" y="134"/>
                  </a:moveTo>
                  <a:cubicBezTo>
                    <a:pt x="74" y="134"/>
                    <a:pt x="90" y="130"/>
                    <a:pt x="90" y="111"/>
                  </a:cubicBezTo>
                  <a:cubicBezTo>
                    <a:pt x="90" y="92"/>
                    <a:pt x="76" y="88"/>
                    <a:pt x="60" y="88"/>
                  </a:cubicBezTo>
                  <a:cubicBezTo>
                    <a:pt x="33" y="88"/>
                    <a:pt x="33" y="88"/>
                    <a:pt x="33" y="88"/>
                  </a:cubicBezTo>
                  <a:cubicBezTo>
                    <a:pt x="33" y="134"/>
                    <a:pt x="33" y="134"/>
                    <a:pt x="33" y="134"/>
                  </a:cubicBezTo>
                  <a:lnTo>
                    <a:pt x="58" y="134"/>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297" name="Freeform 23"/>
            <p:cNvSpPr/>
            <p:nvPr/>
          </p:nvSpPr>
          <p:spPr>
            <a:xfrm>
              <a:off x="1655280" y="6202800"/>
              <a:ext cx="140760" cy="165960"/>
            </a:xfrm>
            <a:custGeom>
              <a:avLst/>
              <a:gdLst>
                <a:gd name="textAreaLeft" fmla="*/ 0 w 140760"/>
                <a:gd name="textAreaRight" fmla="*/ 141120 w 140760"/>
                <a:gd name="textAreaTop" fmla="*/ 0 h 165960"/>
                <a:gd name="textAreaBottom" fmla="*/ 166320 h 165960"/>
              </a:gdLst>
              <a:ahLst/>
              <a:rect l="textAreaLeft" t="textAreaTop" r="textAreaRight" b="textAreaBottom"/>
              <a:pathLst>
                <a:path w="140" h="164">
                  <a:moveTo>
                    <a:pt x="74" y="164"/>
                  </a:moveTo>
                  <a:cubicBezTo>
                    <a:pt x="23" y="164"/>
                    <a:pt x="0" y="131"/>
                    <a:pt x="0" y="83"/>
                  </a:cubicBezTo>
                  <a:cubicBezTo>
                    <a:pt x="0" y="35"/>
                    <a:pt x="26" y="0"/>
                    <a:pt x="76" y="0"/>
                  </a:cubicBezTo>
                  <a:cubicBezTo>
                    <a:pt x="107" y="0"/>
                    <a:pt x="138" y="14"/>
                    <a:pt x="139" y="50"/>
                  </a:cubicBezTo>
                  <a:cubicBezTo>
                    <a:pt x="103" y="50"/>
                    <a:pt x="103" y="50"/>
                    <a:pt x="103" y="50"/>
                  </a:cubicBezTo>
                  <a:cubicBezTo>
                    <a:pt x="102" y="34"/>
                    <a:pt x="91" y="26"/>
                    <a:pt x="76" y="26"/>
                  </a:cubicBezTo>
                  <a:cubicBezTo>
                    <a:pt x="45" y="26"/>
                    <a:pt x="36" y="59"/>
                    <a:pt x="36" y="84"/>
                  </a:cubicBezTo>
                  <a:cubicBezTo>
                    <a:pt x="36" y="109"/>
                    <a:pt x="45" y="138"/>
                    <a:pt x="75" y="138"/>
                  </a:cubicBezTo>
                  <a:cubicBezTo>
                    <a:pt x="90" y="138"/>
                    <a:pt x="102" y="130"/>
                    <a:pt x="104" y="114"/>
                  </a:cubicBezTo>
                  <a:cubicBezTo>
                    <a:pt x="140" y="114"/>
                    <a:pt x="140" y="114"/>
                    <a:pt x="140" y="114"/>
                  </a:cubicBezTo>
                  <a:cubicBezTo>
                    <a:pt x="136" y="150"/>
                    <a:pt x="107" y="164"/>
                    <a:pt x="74"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298"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db0011"/>
                </a:solidFill>
                <a:latin typeface="Univers Next for HSBC Light"/>
              </a:rPr>
              <a:t>Together we thrive</a:t>
            </a:r>
            <a:endParaRPr b="0" lang="en-GB" sz="4800" spc="-1" strike="noStrike">
              <a:solidFill>
                <a:srgbClr val="000000"/>
              </a:solidFill>
              <a:latin typeface="Arial"/>
            </a:endParaRPr>
          </a:p>
        </p:txBody>
      </p:sp>
      <p:sp>
        <p:nvSpPr>
          <p:cNvPr id="299" name="PlaceHolder 1"/>
          <p:cNvSpPr>
            <a:spLocks noGrp="1"/>
          </p:cNvSpPr>
          <p:nvPr>
            <p:ph type="ftr" idx="7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300"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800" spc="-1" strike="noStrike">
                <a:solidFill>
                  <a:schemeClr val="dk1"/>
                </a:solidFill>
                <a:latin typeface="Univers Next for HSBC Light"/>
              </a:rPr>
              <a:t>Click to edit the title text format</a:t>
            </a:r>
            <a:endParaRPr b="0" lang="en-US" sz="1800" spc="-1" strike="noStrike">
              <a:solidFill>
                <a:schemeClr val="dk1"/>
              </a:solidFill>
              <a:latin typeface="Univers Next for HSBC Light"/>
            </a:endParaRPr>
          </a:p>
        </p:txBody>
      </p:sp>
      <p:sp>
        <p:nvSpPr>
          <p:cNvPr id="301"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chemeClr val="dk1"/>
                </a:solidFill>
                <a:latin typeface="Univers Next for HSBC Light"/>
              </a:rPr>
              <a:t>Click to edit the outline text format</a:t>
            </a:r>
            <a:endParaRPr b="0" lang="en-US" sz="1400" spc="-1" strike="noStrike">
              <a:solidFill>
                <a:schemeClr val="dk1"/>
              </a:solidFill>
              <a:latin typeface="Univers Next for HSBC Light"/>
            </a:endParaRPr>
          </a:p>
          <a:p>
            <a:pPr lvl="1" marL="864000" indent="-324000">
              <a:spcBef>
                <a:spcPts val="1134"/>
              </a:spcBef>
              <a:buClr>
                <a:srgbClr val="000000"/>
              </a:buClr>
              <a:buSzPct val="75000"/>
              <a:buFont typeface="Symbol" charset="2"/>
              <a:buChar char=""/>
              <a:tabLst>
                <a:tab algn="l" pos="355680"/>
                <a:tab algn="l" pos="1163520"/>
              </a:tabLst>
            </a:pPr>
            <a:r>
              <a:rPr b="0" lang="en-US" sz="1400" spc="-1" strike="noStrike">
                <a:solidFill>
                  <a:schemeClr val="dk1"/>
                </a:solidFill>
                <a:latin typeface="Univers Next for HSBC Light"/>
              </a:rPr>
              <a:t>Second Outline Level</a:t>
            </a:r>
            <a:endParaRPr b="0" lang="en-US" sz="1400" spc="-1" strike="noStrike">
              <a:solidFill>
                <a:schemeClr val="dk1"/>
              </a:solidFill>
              <a:latin typeface="Univers Next for HSBC Light"/>
            </a:endParaRPr>
          </a:p>
          <a:p>
            <a:pPr lvl="2" marL="1296000" indent="-288000">
              <a:spcBef>
                <a:spcPts val="850"/>
              </a:spcBef>
              <a:buClr>
                <a:srgbClr val="000000"/>
              </a:buClr>
              <a:buSzPct val="45000"/>
              <a:buFont typeface="Wingdings" charset="2"/>
              <a:buChar char=""/>
              <a:tabLst>
                <a:tab algn="l" pos="88920"/>
                <a:tab algn="l" pos="1339920"/>
              </a:tabLst>
            </a:pPr>
            <a:r>
              <a:rPr b="0" lang="en-US" sz="1400" spc="-1" strike="noStrike">
                <a:solidFill>
                  <a:schemeClr val="dk1"/>
                </a:solidFill>
                <a:latin typeface="Univers Next for HSBC Light"/>
              </a:rPr>
              <a:t>Third Outline Level</a:t>
            </a:r>
            <a:endParaRPr b="0" lang="en-US" sz="1400" spc="-1" strike="noStrike">
              <a:solidFill>
                <a:schemeClr val="dk1"/>
              </a:solidFill>
              <a:latin typeface="Univers Next for HSBC Light"/>
            </a:endParaRPr>
          </a:p>
          <a:p>
            <a:pPr lvl="3" marL="1728000" indent="-216000">
              <a:spcBef>
                <a:spcPts val="567"/>
              </a:spcBef>
              <a:buClr>
                <a:srgbClr val="000000"/>
              </a:buClr>
              <a:buSzPct val="75000"/>
              <a:buFont typeface="Symbol" charset="2"/>
              <a:buChar char=""/>
              <a:tabLst>
                <a:tab algn="l" pos="1882800"/>
              </a:tabLst>
            </a:pPr>
            <a:r>
              <a:rPr b="0" lang="en-US" sz="1400" spc="-1" strike="noStrike">
                <a:solidFill>
                  <a:schemeClr val="dk1"/>
                </a:solidFill>
                <a:latin typeface="Univers Next for HSBC Light"/>
              </a:rPr>
              <a:t>Fourth Outline Level</a:t>
            </a:r>
            <a:endParaRPr b="0" lang="en-US" sz="1400" spc="-1" strike="noStrike">
              <a:solidFill>
                <a:schemeClr val="dk1"/>
              </a:solidFill>
              <a:latin typeface="Univers Next for HSBC Light"/>
            </a:endParaRPr>
          </a:p>
          <a:p>
            <a:pPr lvl="4" marL="2160000" indent="-216000">
              <a:spcBef>
                <a:spcPts val="283"/>
              </a:spcBef>
              <a:buClr>
                <a:srgbClr val="000000"/>
              </a:buClr>
              <a:buSzPct val="45000"/>
              <a:buFont typeface="Wingdings" charset="2"/>
              <a:buChar char=""/>
              <a:tabLst>
                <a:tab algn="l" pos="1882800"/>
              </a:tabLst>
            </a:pPr>
            <a:r>
              <a:rPr b="0" lang="en-US" sz="2000" spc="-1" strike="noStrike">
                <a:solidFill>
                  <a:schemeClr val="dk1"/>
                </a:solidFill>
                <a:latin typeface="Univers Next for HSBC Light"/>
              </a:rPr>
              <a:t>Fifth Outline Level</a:t>
            </a:r>
            <a:endParaRPr b="0" lang="en-US" sz="2000" spc="-1" strike="noStrike">
              <a:solidFill>
                <a:schemeClr val="dk1"/>
              </a:solidFill>
              <a:latin typeface="Univers Next for HSBC Light"/>
            </a:endParaRPr>
          </a:p>
          <a:p>
            <a:pPr lvl="5" marL="2592000" indent="-216000">
              <a:spcBef>
                <a:spcPts val="283"/>
              </a:spcBef>
              <a:buClr>
                <a:srgbClr val="000000"/>
              </a:buClr>
              <a:buSzPct val="45000"/>
              <a:buFont typeface="Wingdings" charset="2"/>
              <a:buChar char=""/>
              <a:tabLst>
                <a:tab algn="l" pos="1882800"/>
              </a:tabLst>
            </a:pPr>
            <a:r>
              <a:rPr b="0" lang="en-US" sz="2000" spc="-1" strike="noStrike">
                <a:solidFill>
                  <a:schemeClr val="dk1"/>
                </a:solidFill>
                <a:latin typeface="Univers Next for HSBC Light"/>
              </a:rPr>
              <a:t>Sixth Outline Level</a:t>
            </a:r>
            <a:endParaRPr b="0" lang="en-US" sz="2000" spc="-1" strike="noStrike">
              <a:solidFill>
                <a:schemeClr val="dk1"/>
              </a:solidFill>
              <a:latin typeface="Univers Next for HSBC Light"/>
            </a:endParaRPr>
          </a:p>
          <a:p>
            <a:pPr lvl="6" marL="3024000" indent="-216000">
              <a:spcBef>
                <a:spcPts val="283"/>
              </a:spcBef>
              <a:buClr>
                <a:srgbClr val="000000"/>
              </a:buClr>
              <a:buSzPct val="45000"/>
              <a:buFont typeface="Wingdings" charset="2"/>
              <a:buChar char=""/>
              <a:tabLst>
                <a:tab algn="l" pos="1882800"/>
              </a:tabLst>
            </a:pPr>
            <a:r>
              <a:rPr b="0" lang="en-US" sz="2000" spc="-1" strike="noStrike">
                <a:solidFill>
                  <a:schemeClr val="dk1"/>
                </a:solidFill>
                <a:latin typeface="Univers Next for HSBC Light"/>
              </a:rPr>
              <a:t>Seventh Outline Level</a:t>
            </a:r>
            <a:endParaRPr b="0" lang="en-US" sz="2000" spc="-1" strike="noStrike">
              <a:solidFill>
                <a:schemeClr val="dk1"/>
              </a:solidFill>
              <a:latin typeface="Univers Next for HSBC Light"/>
            </a:endParaRPr>
          </a:p>
        </p:txBody>
      </p:sp>
    </p:spTree>
  </p:cSld>
  <p:clrMap bg1="lt1" bg2="lt2" tx1="dk1" tx2="dk2" accent1="accent1" accent2="accent2" accent3="accent3" accent4="accent4" accent5="accent5" accent6="accent6" hlink="hlink" folHlink="folHlink"/>
  <p:sldLayoutIdLst>
    <p:sldLayoutId id="2147483703"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302" name="Straight Connector 9"/>
          <p:cNvCxnSpPr/>
          <p:nvPr/>
        </p:nvCxnSpPr>
        <p:spPr>
          <a:xfrm>
            <a:off x="383400" y="799920"/>
            <a:ext cx="11400840" cy="360"/>
          </a:xfrm>
          <a:prstGeom prst="straightConnector1">
            <a:avLst/>
          </a:prstGeom>
          <a:ln w="12700">
            <a:solidFill>
              <a:srgbClr val="000000"/>
            </a:solidFill>
          </a:ln>
        </p:spPr>
      </p:cxnSp>
      <p:sp>
        <p:nvSpPr>
          <p:cNvPr id="303"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grpSp>
        <p:nvGrpSpPr>
          <p:cNvPr id="304" name="Group 15"/>
          <p:cNvGrpSpPr/>
          <p:nvPr/>
        </p:nvGrpSpPr>
        <p:grpSpPr>
          <a:xfrm>
            <a:off x="387360" y="6094440"/>
            <a:ext cx="1408680" cy="381960"/>
            <a:chOff x="387360" y="6094440"/>
            <a:chExt cx="1408680" cy="381960"/>
          </a:xfrm>
        </p:grpSpPr>
        <p:sp>
          <p:nvSpPr>
            <p:cNvPr id="305" name="Freeform 16"/>
            <p:cNvSpPr/>
            <p:nvPr/>
          </p:nvSpPr>
          <p:spPr>
            <a:xfrm>
              <a:off x="9561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899"/>
                  </a:moveTo>
                  <a:lnTo>
                    <a:pt x="445" y="451"/>
                  </a:lnTo>
                  <a:lnTo>
                    <a:pt x="0" y="0"/>
                  </a:lnTo>
                  <a:lnTo>
                    <a:pt x="0" y="899"/>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306" name="Freeform 17"/>
            <p:cNvSpPr/>
            <p:nvPr/>
          </p:nvSpPr>
          <p:spPr>
            <a:xfrm>
              <a:off x="576720" y="6094440"/>
              <a:ext cx="379080" cy="191160"/>
            </a:xfrm>
            <a:custGeom>
              <a:avLst/>
              <a:gdLst>
                <a:gd name="textAreaLeft" fmla="*/ 0 w 379080"/>
                <a:gd name="textAreaRight" fmla="*/ 379440 w 379080"/>
                <a:gd name="textAreaTop" fmla="*/ 0 h 191160"/>
                <a:gd name="textAreaBottom" fmla="*/ 191520 h 191160"/>
              </a:gdLst>
              <a:ahLst/>
              <a:rect l="textAreaLeft" t="textAreaTop" r="textAreaRight" b="textAreaBottom"/>
              <a:pathLst>
                <a:path w="893" h="451">
                  <a:moveTo>
                    <a:pt x="0" y="0"/>
                  </a:moveTo>
                  <a:lnTo>
                    <a:pt x="448" y="451"/>
                  </a:lnTo>
                  <a:lnTo>
                    <a:pt x="893" y="0"/>
                  </a:lnTo>
                  <a:lnTo>
                    <a:pt x="0"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307" name="Freeform 18"/>
            <p:cNvSpPr/>
            <p:nvPr/>
          </p:nvSpPr>
          <p:spPr>
            <a:xfrm>
              <a:off x="3873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451"/>
                  </a:moveTo>
                  <a:lnTo>
                    <a:pt x="445" y="899"/>
                  </a:lnTo>
                  <a:lnTo>
                    <a:pt x="445" y="0"/>
                  </a:lnTo>
                  <a:lnTo>
                    <a:pt x="0" y="451"/>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308" name="Freeform 19"/>
            <p:cNvSpPr/>
            <p:nvPr/>
          </p:nvSpPr>
          <p:spPr>
            <a:xfrm>
              <a:off x="576720" y="6286320"/>
              <a:ext cx="379080" cy="190080"/>
            </a:xfrm>
            <a:custGeom>
              <a:avLst/>
              <a:gdLst>
                <a:gd name="textAreaLeft" fmla="*/ 0 w 379080"/>
                <a:gd name="textAreaRight" fmla="*/ 379440 w 379080"/>
                <a:gd name="textAreaTop" fmla="*/ 0 h 190080"/>
                <a:gd name="textAreaBottom" fmla="*/ 190440 h 190080"/>
              </a:gdLst>
              <a:ahLst/>
              <a:rect l="textAreaLeft" t="textAreaTop" r="textAreaRight" b="textAreaBottom"/>
              <a:pathLst>
                <a:path w="893" h="448">
                  <a:moveTo>
                    <a:pt x="0" y="448"/>
                  </a:moveTo>
                  <a:lnTo>
                    <a:pt x="893" y="448"/>
                  </a:lnTo>
                  <a:lnTo>
                    <a:pt x="448" y="0"/>
                  </a:lnTo>
                  <a:lnTo>
                    <a:pt x="0" y="448"/>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309" name="Freeform 20"/>
            <p:cNvSpPr/>
            <p:nvPr/>
          </p:nvSpPr>
          <p:spPr>
            <a:xfrm>
              <a:off x="1208520" y="6206040"/>
              <a:ext cx="137880" cy="159840"/>
            </a:xfrm>
            <a:custGeom>
              <a:avLst/>
              <a:gdLst>
                <a:gd name="textAreaLeft" fmla="*/ 0 w 137880"/>
                <a:gd name="textAreaRight" fmla="*/ 138240 w 137880"/>
                <a:gd name="textAreaTop" fmla="*/ 0 h 159840"/>
                <a:gd name="textAreaBottom" fmla="*/ 160200 h 159840"/>
              </a:gdLst>
              <a:ahLst/>
              <a:rect l="textAreaLeft" t="textAreaTop" r="textAreaRight" b="textAreaBottom"/>
              <a:pathLst>
                <a:path w="325" h="377">
                  <a:moveTo>
                    <a:pt x="244" y="215"/>
                  </a:moveTo>
                  <a:lnTo>
                    <a:pt x="81" y="215"/>
                  </a:lnTo>
                  <a:lnTo>
                    <a:pt x="81" y="377"/>
                  </a:lnTo>
                  <a:lnTo>
                    <a:pt x="0" y="377"/>
                  </a:lnTo>
                  <a:lnTo>
                    <a:pt x="0" y="0"/>
                  </a:lnTo>
                  <a:lnTo>
                    <a:pt x="81" y="0"/>
                  </a:lnTo>
                  <a:lnTo>
                    <a:pt x="81" y="155"/>
                  </a:lnTo>
                  <a:lnTo>
                    <a:pt x="244" y="155"/>
                  </a:lnTo>
                  <a:lnTo>
                    <a:pt x="244" y="0"/>
                  </a:lnTo>
                  <a:lnTo>
                    <a:pt x="325" y="0"/>
                  </a:lnTo>
                  <a:lnTo>
                    <a:pt x="325" y="377"/>
                  </a:lnTo>
                  <a:lnTo>
                    <a:pt x="244" y="377"/>
                  </a:lnTo>
                  <a:lnTo>
                    <a:pt x="244" y="215"/>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310" name="Freeform 21"/>
            <p:cNvSpPr/>
            <p:nvPr/>
          </p:nvSpPr>
          <p:spPr>
            <a:xfrm>
              <a:off x="1365840" y="6202800"/>
              <a:ext cx="129240" cy="165960"/>
            </a:xfrm>
            <a:custGeom>
              <a:avLst/>
              <a:gdLst>
                <a:gd name="textAreaLeft" fmla="*/ 0 w 129240"/>
                <a:gd name="textAreaRight" fmla="*/ 129600 w 129240"/>
                <a:gd name="textAreaTop" fmla="*/ 0 h 165960"/>
                <a:gd name="textAreaBottom" fmla="*/ 166320 h 165960"/>
              </a:gdLst>
              <a:ahLst/>
              <a:rect l="textAreaLeft" t="textAreaTop" r="textAreaRight" b="textAreaBottom"/>
              <a:pathLst>
                <a:path w="129" h="164">
                  <a:moveTo>
                    <a:pt x="63" y="164"/>
                  </a:moveTo>
                  <a:cubicBezTo>
                    <a:pt x="29" y="164"/>
                    <a:pt x="1" y="150"/>
                    <a:pt x="0" y="112"/>
                  </a:cubicBezTo>
                  <a:cubicBezTo>
                    <a:pt x="35" y="112"/>
                    <a:pt x="35" y="112"/>
                    <a:pt x="35" y="112"/>
                  </a:cubicBezTo>
                  <a:cubicBezTo>
                    <a:pt x="35" y="129"/>
                    <a:pt x="45" y="139"/>
                    <a:pt x="64" y="139"/>
                  </a:cubicBezTo>
                  <a:cubicBezTo>
                    <a:pt x="77" y="139"/>
                    <a:pt x="93" y="132"/>
                    <a:pt x="93" y="116"/>
                  </a:cubicBezTo>
                  <a:cubicBezTo>
                    <a:pt x="93" y="104"/>
                    <a:pt x="83" y="100"/>
                    <a:pt x="65" y="95"/>
                  </a:cubicBezTo>
                  <a:cubicBezTo>
                    <a:pt x="53" y="92"/>
                    <a:pt x="53" y="92"/>
                    <a:pt x="53" y="92"/>
                  </a:cubicBezTo>
                  <a:cubicBezTo>
                    <a:pt x="29" y="85"/>
                    <a:pt x="4" y="75"/>
                    <a:pt x="4" y="47"/>
                  </a:cubicBezTo>
                  <a:cubicBezTo>
                    <a:pt x="4" y="12"/>
                    <a:pt x="37" y="0"/>
                    <a:pt x="67" y="0"/>
                  </a:cubicBezTo>
                  <a:cubicBezTo>
                    <a:pt x="97" y="0"/>
                    <a:pt x="124" y="11"/>
                    <a:pt x="124" y="45"/>
                  </a:cubicBezTo>
                  <a:cubicBezTo>
                    <a:pt x="90" y="45"/>
                    <a:pt x="90" y="45"/>
                    <a:pt x="90" y="45"/>
                  </a:cubicBezTo>
                  <a:cubicBezTo>
                    <a:pt x="88" y="31"/>
                    <a:pt x="80" y="23"/>
                    <a:pt x="64" y="23"/>
                  </a:cubicBezTo>
                  <a:cubicBezTo>
                    <a:pt x="51" y="23"/>
                    <a:pt x="39" y="30"/>
                    <a:pt x="39" y="44"/>
                  </a:cubicBezTo>
                  <a:cubicBezTo>
                    <a:pt x="39" y="55"/>
                    <a:pt x="49" y="59"/>
                    <a:pt x="71" y="66"/>
                  </a:cubicBezTo>
                  <a:cubicBezTo>
                    <a:pt x="84" y="70"/>
                    <a:pt x="84" y="70"/>
                    <a:pt x="84" y="70"/>
                  </a:cubicBezTo>
                  <a:cubicBezTo>
                    <a:pt x="112" y="78"/>
                    <a:pt x="129" y="88"/>
                    <a:pt x="129" y="114"/>
                  </a:cubicBezTo>
                  <a:cubicBezTo>
                    <a:pt x="129" y="150"/>
                    <a:pt x="94" y="164"/>
                    <a:pt x="63"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311" name="Freeform 22"/>
            <p:cNvSpPr/>
            <p:nvPr/>
          </p:nvSpPr>
          <p:spPr>
            <a:xfrm>
              <a:off x="1514520" y="6206040"/>
              <a:ext cx="125280" cy="159840"/>
            </a:xfrm>
            <a:custGeom>
              <a:avLst/>
              <a:gdLst>
                <a:gd name="textAreaLeft" fmla="*/ 0 w 125280"/>
                <a:gd name="textAreaRight" fmla="*/ 125640 w 125280"/>
                <a:gd name="textAreaTop" fmla="*/ 0 h 159840"/>
                <a:gd name="textAreaBottom" fmla="*/ 160200 h 159840"/>
              </a:gdLst>
              <a:ahLst/>
              <a:rect l="textAreaLeft" t="textAreaTop" r="textAreaRight" b="textAreaBottom"/>
              <a:pathLst>
                <a:path w="125" h="158">
                  <a:moveTo>
                    <a:pt x="0" y="0"/>
                  </a:moveTo>
                  <a:cubicBezTo>
                    <a:pt x="55" y="0"/>
                    <a:pt x="55" y="0"/>
                    <a:pt x="55" y="0"/>
                  </a:cubicBezTo>
                  <a:cubicBezTo>
                    <a:pt x="72" y="0"/>
                    <a:pt x="79" y="0"/>
                    <a:pt x="86" y="2"/>
                  </a:cubicBezTo>
                  <a:cubicBezTo>
                    <a:pt x="105" y="6"/>
                    <a:pt x="119" y="19"/>
                    <a:pt x="119" y="40"/>
                  </a:cubicBezTo>
                  <a:cubicBezTo>
                    <a:pt x="119" y="60"/>
                    <a:pt x="106" y="71"/>
                    <a:pt x="88" y="75"/>
                  </a:cubicBezTo>
                  <a:cubicBezTo>
                    <a:pt x="109" y="79"/>
                    <a:pt x="125" y="90"/>
                    <a:pt x="125" y="114"/>
                  </a:cubicBezTo>
                  <a:cubicBezTo>
                    <a:pt x="125" y="149"/>
                    <a:pt x="90" y="158"/>
                    <a:pt x="62" y="158"/>
                  </a:cubicBezTo>
                  <a:cubicBezTo>
                    <a:pt x="0" y="158"/>
                    <a:pt x="0" y="158"/>
                    <a:pt x="0" y="158"/>
                  </a:cubicBezTo>
                  <a:lnTo>
                    <a:pt x="0" y="0"/>
                  </a:lnTo>
                  <a:close/>
                  <a:moveTo>
                    <a:pt x="55" y="66"/>
                  </a:moveTo>
                  <a:cubicBezTo>
                    <a:pt x="70" y="66"/>
                    <a:pt x="85" y="63"/>
                    <a:pt x="85" y="44"/>
                  </a:cubicBezTo>
                  <a:cubicBezTo>
                    <a:pt x="85" y="28"/>
                    <a:pt x="71" y="23"/>
                    <a:pt x="57" y="23"/>
                  </a:cubicBezTo>
                  <a:cubicBezTo>
                    <a:pt x="33" y="23"/>
                    <a:pt x="33" y="23"/>
                    <a:pt x="33" y="23"/>
                  </a:cubicBezTo>
                  <a:cubicBezTo>
                    <a:pt x="33" y="66"/>
                    <a:pt x="33" y="66"/>
                    <a:pt x="33" y="66"/>
                  </a:cubicBezTo>
                  <a:lnTo>
                    <a:pt x="55" y="66"/>
                  </a:lnTo>
                  <a:close/>
                  <a:moveTo>
                    <a:pt x="58" y="134"/>
                  </a:moveTo>
                  <a:cubicBezTo>
                    <a:pt x="74" y="134"/>
                    <a:pt x="90" y="130"/>
                    <a:pt x="90" y="111"/>
                  </a:cubicBezTo>
                  <a:cubicBezTo>
                    <a:pt x="90" y="92"/>
                    <a:pt x="76" y="88"/>
                    <a:pt x="60" y="88"/>
                  </a:cubicBezTo>
                  <a:cubicBezTo>
                    <a:pt x="33" y="88"/>
                    <a:pt x="33" y="88"/>
                    <a:pt x="33" y="88"/>
                  </a:cubicBezTo>
                  <a:cubicBezTo>
                    <a:pt x="33" y="134"/>
                    <a:pt x="33" y="134"/>
                    <a:pt x="33" y="134"/>
                  </a:cubicBezTo>
                  <a:lnTo>
                    <a:pt x="58" y="134"/>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312" name="Freeform 23"/>
            <p:cNvSpPr/>
            <p:nvPr/>
          </p:nvSpPr>
          <p:spPr>
            <a:xfrm>
              <a:off x="1655280" y="6202800"/>
              <a:ext cx="140760" cy="165960"/>
            </a:xfrm>
            <a:custGeom>
              <a:avLst/>
              <a:gdLst>
                <a:gd name="textAreaLeft" fmla="*/ 0 w 140760"/>
                <a:gd name="textAreaRight" fmla="*/ 141120 w 140760"/>
                <a:gd name="textAreaTop" fmla="*/ 0 h 165960"/>
                <a:gd name="textAreaBottom" fmla="*/ 166320 h 165960"/>
              </a:gdLst>
              <a:ahLst/>
              <a:rect l="textAreaLeft" t="textAreaTop" r="textAreaRight" b="textAreaBottom"/>
              <a:pathLst>
                <a:path w="140" h="164">
                  <a:moveTo>
                    <a:pt x="74" y="164"/>
                  </a:moveTo>
                  <a:cubicBezTo>
                    <a:pt x="23" y="164"/>
                    <a:pt x="0" y="131"/>
                    <a:pt x="0" y="83"/>
                  </a:cubicBezTo>
                  <a:cubicBezTo>
                    <a:pt x="0" y="35"/>
                    <a:pt x="26" y="0"/>
                    <a:pt x="76" y="0"/>
                  </a:cubicBezTo>
                  <a:cubicBezTo>
                    <a:pt x="107" y="0"/>
                    <a:pt x="138" y="14"/>
                    <a:pt x="139" y="50"/>
                  </a:cubicBezTo>
                  <a:cubicBezTo>
                    <a:pt x="103" y="50"/>
                    <a:pt x="103" y="50"/>
                    <a:pt x="103" y="50"/>
                  </a:cubicBezTo>
                  <a:cubicBezTo>
                    <a:pt x="102" y="34"/>
                    <a:pt x="91" y="26"/>
                    <a:pt x="76" y="26"/>
                  </a:cubicBezTo>
                  <a:cubicBezTo>
                    <a:pt x="45" y="26"/>
                    <a:pt x="36" y="59"/>
                    <a:pt x="36" y="84"/>
                  </a:cubicBezTo>
                  <a:cubicBezTo>
                    <a:pt x="36" y="109"/>
                    <a:pt x="45" y="138"/>
                    <a:pt x="75" y="138"/>
                  </a:cubicBezTo>
                  <a:cubicBezTo>
                    <a:pt x="90" y="138"/>
                    <a:pt x="102" y="130"/>
                    <a:pt x="104" y="114"/>
                  </a:cubicBezTo>
                  <a:cubicBezTo>
                    <a:pt x="140" y="114"/>
                    <a:pt x="140" y="114"/>
                    <a:pt x="140" y="114"/>
                  </a:cubicBezTo>
                  <a:cubicBezTo>
                    <a:pt x="136" y="150"/>
                    <a:pt x="107" y="164"/>
                    <a:pt x="74"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313"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000000"/>
                </a:solidFill>
                <a:latin typeface="Univers Next for HSBC Light"/>
              </a:rPr>
              <a:t>Together we thrive</a:t>
            </a:r>
            <a:endParaRPr b="0" lang="en-GB" sz="4800" spc="-1" strike="noStrike">
              <a:solidFill>
                <a:srgbClr val="000000"/>
              </a:solidFill>
              <a:latin typeface="Arial"/>
            </a:endParaRPr>
          </a:p>
        </p:txBody>
      </p:sp>
      <p:sp>
        <p:nvSpPr>
          <p:cNvPr id="314" name="PlaceHolder 1"/>
          <p:cNvSpPr>
            <a:spLocks noGrp="1"/>
          </p:cNvSpPr>
          <p:nvPr>
            <p:ph type="ftr" idx="72"/>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8" name="Straight Connector 9"/>
          <p:cNvCxnSpPr/>
          <p:nvPr/>
        </p:nvCxnSpPr>
        <p:spPr>
          <a:xfrm>
            <a:off x="383400" y="799920"/>
            <a:ext cx="11400840" cy="360"/>
          </a:xfrm>
          <a:prstGeom prst="straightConnector1">
            <a:avLst/>
          </a:prstGeom>
          <a:ln w="12700">
            <a:solidFill>
              <a:srgbClr val="000000"/>
            </a:solidFill>
          </a:ln>
        </p:spPr>
      </p:cxnSp>
      <p:sp>
        <p:nvSpPr>
          <p:cNvPr id="19"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cxnSp>
        <p:nvCxnSpPr>
          <p:cNvPr id="20" name="Straight Connector 18"/>
          <p:cNvCxnSpPr/>
          <p:nvPr/>
        </p:nvCxnSpPr>
        <p:spPr>
          <a:xfrm>
            <a:off x="383400" y="799920"/>
            <a:ext cx="11400840" cy="360"/>
          </a:xfrm>
          <a:prstGeom prst="straightConnector1">
            <a:avLst/>
          </a:prstGeom>
          <a:ln w="12700">
            <a:solidFill>
              <a:srgbClr val="ffffff"/>
            </a:solidFill>
          </a:ln>
        </p:spPr>
      </p:cxnSp>
      <p:sp>
        <p:nvSpPr>
          <p:cNvPr id="21" name="PlaceHolder 1"/>
          <p:cNvSpPr>
            <a:spLocks noGrp="1"/>
          </p:cNvSpPr>
          <p:nvPr>
            <p:ph type="body"/>
          </p:nvPr>
        </p:nvSpPr>
        <p:spPr>
          <a:xfrm>
            <a:off x="371520" y="1757520"/>
            <a:ext cx="11412000" cy="3833280"/>
          </a:xfrm>
          <a:prstGeom prst="rect">
            <a:avLst/>
          </a:prstGeom>
          <a:noFill/>
          <a:ln w="0">
            <a:noFill/>
          </a:ln>
        </p:spPr>
        <p:txBody>
          <a:bodyPr lIns="0" rIns="0" tIns="0" bIns="0" anchor="t">
            <a:normAutofit/>
          </a:bodyPr>
          <a:p>
            <a:pPr marL="266760" indent="-266760" defTabSz="914400">
              <a:lnSpc>
                <a:spcPct val="100000"/>
              </a:lnSpc>
              <a:spcBef>
                <a:spcPts val="1001"/>
              </a:spcBef>
              <a:buNone/>
              <a:tabLst>
                <a:tab algn="l" pos="0"/>
              </a:tabLst>
            </a:pPr>
            <a:r>
              <a:rPr b="0" lang="en-US" sz="4400" spc="-1" strike="noStrike">
                <a:solidFill>
                  <a:schemeClr val="lt1"/>
                </a:solidFill>
                <a:latin typeface="Univers Next for HSBC Light"/>
              </a:rPr>
              <a:t>“</a:t>
            </a:r>
            <a:r>
              <a:rPr b="0" lang="en-US" sz="4400" spc="-1" strike="noStrike">
                <a:solidFill>
                  <a:schemeClr val="lt1"/>
                </a:solidFill>
                <a:latin typeface="Univers Next for HSBC Light"/>
              </a:rPr>
              <a:t>Click to edit Master text styles”</a:t>
            </a:r>
            <a:endParaRPr b="0" lang="en-US" sz="44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2800" spc="-1" strike="noStrike">
                <a:solidFill>
                  <a:schemeClr val="lt1"/>
                </a:solidFill>
                <a:latin typeface="Univers Next for HSBC Light"/>
              </a:rPr>
              <a:t>Second level</a:t>
            </a:r>
            <a:endParaRPr b="0" lang="en-US" sz="2800" spc="-1" strike="noStrike">
              <a:solidFill>
                <a:schemeClr val="dk1"/>
              </a:solidFill>
              <a:latin typeface="Univers Next for HSBC Light"/>
            </a:endParaRPr>
          </a:p>
        </p:txBody>
      </p:sp>
      <p:sp>
        <p:nvSpPr>
          <p:cNvPr id="22" name="PlaceHolder 2"/>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lt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23" name="PlaceHolder 3"/>
          <p:cNvSpPr>
            <a:spLocks noGrp="1"/>
          </p:cNvSpPr>
          <p:nvPr>
            <p:ph type="dt" idx="6"/>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ffffff"/>
                </a:solidFill>
                <a:latin typeface="Univers Next for HSBC Light"/>
              </a:defRPr>
            </a:lvl1pPr>
          </a:lstStyle>
          <a:p>
            <a:pPr indent="0" defTabSz="914400">
              <a:lnSpc>
                <a:spcPct val="100000"/>
              </a:lnSpc>
              <a:buNone/>
            </a:pPr>
            <a:r>
              <a:rPr b="0" lang="pl-PL"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
        <p:nvSpPr>
          <p:cNvPr id="24" name="PlaceHolder 4"/>
          <p:cNvSpPr>
            <a:spLocks noGrp="1"/>
          </p:cNvSpPr>
          <p:nvPr>
            <p:ph type="ftr" idx="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25" name="PlaceHolder 5"/>
          <p:cNvSpPr>
            <a:spLocks noGrp="1"/>
          </p:cNvSpPr>
          <p:nvPr>
            <p:ph type="sldNum" idx="8"/>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C23DCBC1-5050-493D-BAC0-D93B99545C72}"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
        <p:nvSpPr>
          <p:cNvPr id="26" name="TextBox 12"/>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3" r:id="rId3"/>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0011"/>
        </a:solidFill>
      </p:bgPr>
    </p:bg>
    <p:spTree>
      <p:nvGrpSpPr>
        <p:cNvPr id="1" name=""/>
        <p:cNvGrpSpPr/>
        <p:nvPr/>
      </p:nvGrpSpPr>
      <p:grpSpPr>
        <a:xfrm>
          <a:off x="0" y="0"/>
          <a:ext cx="0" cy="0"/>
          <a:chOff x="0" y="0"/>
          <a:chExt cx="0" cy="0"/>
        </a:xfrm>
      </p:grpSpPr>
      <p:cxnSp>
        <p:nvCxnSpPr>
          <p:cNvPr id="315" name="Straight Connector 9"/>
          <p:cNvCxnSpPr/>
          <p:nvPr/>
        </p:nvCxnSpPr>
        <p:spPr>
          <a:xfrm>
            <a:off x="383400" y="799920"/>
            <a:ext cx="11400840" cy="360"/>
          </a:xfrm>
          <a:prstGeom prst="straightConnector1">
            <a:avLst/>
          </a:prstGeom>
          <a:ln w="12700">
            <a:solidFill>
              <a:srgbClr val="000000"/>
            </a:solidFill>
          </a:ln>
        </p:spPr>
      </p:cxnSp>
      <p:sp>
        <p:nvSpPr>
          <p:cNvPr id="316"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317"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ffffff"/>
                </a:solidFill>
                <a:latin typeface="Univers Next for HSBC Light"/>
              </a:rPr>
              <a:t>Together we thrive</a:t>
            </a:r>
            <a:endParaRPr b="0" lang="en-GB" sz="4800" spc="-1" strike="noStrike">
              <a:solidFill>
                <a:srgbClr val="ffffff"/>
              </a:solidFill>
              <a:latin typeface="Arial"/>
            </a:endParaRPr>
          </a:p>
        </p:txBody>
      </p:sp>
      <p:pic>
        <p:nvPicPr>
          <p:cNvPr id="318" name="Picture 11" descr=""/>
          <p:cNvPicPr/>
          <p:nvPr/>
        </p:nvPicPr>
        <p:blipFill>
          <a:blip r:embed="rId2"/>
          <a:stretch/>
        </p:blipFill>
        <p:spPr>
          <a:xfrm>
            <a:off x="375120" y="6095880"/>
            <a:ext cx="1424520" cy="383400"/>
          </a:xfrm>
          <a:prstGeom prst="rect">
            <a:avLst/>
          </a:prstGeom>
          <a:ln w="0">
            <a:noFill/>
          </a:ln>
        </p:spPr>
      </p:pic>
      <p:sp>
        <p:nvSpPr>
          <p:cNvPr id="319" name="PlaceHolder 1"/>
          <p:cNvSpPr>
            <a:spLocks noGrp="1"/>
          </p:cNvSpPr>
          <p:nvPr>
            <p:ph type="ftr" idx="7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07" r:id="rId3"/>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cxnSp>
        <p:nvCxnSpPr>
          <p:cNvPr id="320" name="Straight Connector 9"/>
          <p:cNvCxnSpPr/>
          <p:nvPr/>
        </p:nvCxnSpPr>
        <p:spPr>
          <a:xfrm>
            <a:off x="383400" y="799920"/>
            <a:ext cx="11400840" cy="360"/>
          </a:xfrm>
          <a:prstGeom prst="straightConnector1">
            <a:avLst/>
          </a:prstGeom>
          <a:ln w="12700">
            <a:solidFill>
              <a:srgbClr val="000000"/>
            </a:solidFill>
          </a:ln>
        </p:spPr>
      </p:cxnSp>
      <p:sp>
        <p:nvSpPr>
          <p:cNvPr id="321"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322"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ffffff"/>
                </a:solidFill>
                <a:latin typeface="Univers Next for HSBC Light"/>
              </a:rPr>
              <a:t>Together we thrive</a:t>
            </a:r>
            <a:endParaRPr b="0" lang="en-GB" sz="4800" spc="-1" strike="noStrike">
              <a:solidFill>
                <a:srgbClr val="ffffff"/>
              </a:solidFill>
              <a:latin typeface="Arial"/>
            </a:endParaRPr>
          </a:p>
        </p:txBody>
      </p:sp>
      <p:pic>
        <p:nvPicPr>
          <p:cNvPr id="323" name="Picture 11" descr=""/>
          <p:cNvPicPr/>
          <p:nvPr/>
        </p:nvPicPr>
        <p:blipFill>
          <a:blip r:embed="rId2"/>
          <a:stretch/>
        </p:blipFill>
        <p:spPr>
          <a:xfrm>
            <a:off x="375120" y="6095880"/>
            <a:ext cx="1424520" cy="383400"/>
          </a:xfrm>
          <a:prstGeom prst="rect">
            <a:avLst/>
          </a:prstGeom>
          <a:ln w="0">
            <a:noFill/>
          </a:ln>
        </p:spPr>
      </p:pic>
      <p:sp>
        <p:nvSpPr>
          <p:cNvPr id="324" name="PlaceHolder 1"/>
          <p:cNvSpPr>
            <a:spLocks noGrp="1"/>
          </p:cNvSpPr>
          <p:nvPr>
            <p:ph type="ftr" idx="74"/>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09" r:id="rId3"/>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325" name="Straight Connector 9"/>
          <p:cNvCxnSpPr/>
          <p:nvPr/>
        </p:nvCxnSpPr>
        <p:spPr>
          <a:xfrm>
            <a:off x="383400" y="799920"/>
            <a:ext cx="11400840" cy="360"/>
          </a:xfrm>
          <a:prstGeom prst="straightConnector1">
            <a:avLst/>
          </a:prstGeom>
          <a:ln w="12700">
            <a:solidFill>
              <a:srgbClr val="000000"/>
            </a:solidFill>
          </a:ln>
        </p:spPr>
      </p:cxnSp>
      <p:sp>
        <p:nvSpPr>
          <p:cNvPr id="326"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327" name="PlaceHolder 1"/>
          <p:cNvSpPr>
            <a:spLocks noGrp="1"/>
          </p:cNvSpPr>
          <p:nvPr>
            <p:ph type="title"/>
          </p:nvPr>
        </p:nvSpPr>
        <p:spPr>
          <a:xfrm>
            <a:off x="1097280" y="286560"/>
            <a:ext cx="10058040" cy="145044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328" name="PlaceHolder 2"/>
          <p:cNvSpPr>
            <a:spLocks noGrp="1"/>
          </p:cNvSpPr>
          <p:nvPr>
            <p:ph type="body"/>
          </p:nvPr>
        </p:nvSpPr>
        <p:spPr>
          <a:xfrm>
            <a:off x="1097280" y="1846080"/>
            <a:ext cx="4937400" cy="735840"/>
          </a:xfrm>
          <a:prstGeom prst="rect">
            <a:avLst/>
          </a:prstGeom>
          <a:noFill/>
          <a:ln w="0">
            <a:noFill/>
          </a:ln>
        </p:spPr>
        <p:txBody>
          <a:bodyPr lIns="91440" rIns="91440" tIns="0" bIns="0" anchor="ctr">
            <a:normAutofit/>
          </a:bodyPr>
          <a:p>
            <a:pPr indent="0" defTabSz="914400">
              <a:lnSpc>
                <a:spcPct val="100000"/>
              </a:lnSpc>
              <a:spcBef>
                <a:spcPts val="1001"/>
              </a:spcBef>
              <a:buNone/>
              <a:tabLst>
                <a:tab algn="l" pos="0"/>
              </a:tabLst>
            </a:pPr>
            <a:r>
              <a:rPr b="0" lang="en-US" sz="2000" spc="-1" strike="noStrike" cap="all">
                <a:solidFill>
                  <a:schemeClr val="dk2"/>
                </a:solidFill>
                <a:latin typeface="Univers Next for HSBC Light"/>
              </a:rPr>
              <a:t>Click to edit Master text styles</a:t>
            </a:r>
            <a:endParaRPr b="0" lang="en-US" sz="2000" spc="-1" strike="noStrike">
              <a:solidFill>
                <a:schemeClr val="dk1"/>
              </a:solidFill>
              <a:latin typeface="Univers Next for HSBC Light"/>
            </a:endParaRPr>
          </a:p>
        </p:txBody>
      </p:sp>
      <p:sp>
        <p:nvSpPr>
          <p:cNvPr id="329" name="PlaceHolder 3"/>
          <p:cNvSpPr>
            <a:spLocks noGrp="1"/>
          </p:cNvSpPr>
          <p:nvPr>
            <p:ph type="body"/>
          </p:nvPr>
        </p:nvSpPr>
        <p:spPr>
          <a:xfrm>
            <a:off x="1097280" y="2582280"/>
            <a:ext cx="4937400" cy="3377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330" name="PlaceHolder 4"/>
          <p:cNvSpPr>
            <a:spLocks noGrp="1"/>
          </p:cNvSpPr>
          <p:nvPr>
            <p:ph type="body"/>
          </p:nvPr>
        </p:nvSpPr>
        <p:spPr>
          <a:xfrm>
            <a:off x="6217920" y="1846080"/>
            <a:ext cx="4937400" cy="735840"/>
          </a:xfrm>
          <a:prstGeom prst="rect">
            <a:avLst/>
          </a:prstGeom>
          <a:noFill/>
          <a:ln w="0">
            <a:noFill/>
          </a:ln>
        </p:spPr>
        <p:txBody>
          <a:bodyPr lIns="91440" rIns="91440" tIns="0" bIns="0" anchor="ctr">
            <a:normAutofit/>
          </a:bodyPr>
          <a:p>
            <a:pPr indent="0" defTabSz="914400">
              <a:lnSpc>
                <a:spcPct val="100000"/>
              </a:lnSpc>
              <a:spcBef>
                <a:spcPts val="1001"/>
              </a:spcBef>
              <a:buNone/>
              <a:tabLst>
                <a:tab algn="l" pos="0"/>
              </a:tabLst>
            </a:pPr>
            <a:r>
              <a:rPr b="0" lang="en-US" sz="2000" spc="-1" strike="noStrike" cap="all">
                <a:solidFill>
                  <a:schemeClr val="dk2"/>
                </a:solidFill>
                <a:latin typeface="Univers Next for HSBC Light"/>
              </a:rPr>
              <a:t>Click to edit Master text styles</a:t>
            </a:r>
            <a:endParaRPr b="0" lang="en-US" sz="2000" spc="-1" strike="noStrike">
              <a:solidFill>
                <a:schemeClr val="dk1"/>
              </a:solidFill>
              <a:latin typeface="Univers Next for HSBC Light"/>
            </a:endParaRPr>
          </a:p>
        </p:txBody>
      </p:sp>
      <p:sp>
        <p:nvSpPr>
          <p:cNvPr id="331" name="PlaceHolder 5"/>
          <p:cNvSpPr>
            <a:spLocks noGrp="1"/>
          </p:cNvSpPr>
          <p:nvPr>
            <p:ph type="body"/>
          </p:nvPr>
        </p:nvSpPr>
        <p:spPr>
          <a:xfrm>
            <a:off x="6217920" y="2582280"/>
            <a:ext cx="4937400" cy="3377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332" name="PlaceHolder 6"/>
          <p:cNvSpPr>
            <a:spLocks noGrp="1"/>
          </p:cNvSpPr>
          <p:nvPr>
            <p:ph type="dt" idx="75"/>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chemeClr val="dk1"/>
                </a:solidFill>
                <a:latin typeface="Univers Next for HSBC Light"/>
              </a:defRPr>
            </a:lvl1pPr>
          </a:lstStyle>
          <a:p>
            <a:pPr indent="0" defTabSz="914400">
              <a:lnSpc>
                <a:spcPct val="100000"/>
              </a:lnSpc>
              <a:buNone/>
            </a:pPr>
            <a:r>
              <a:rPr b="0" lang="pl-PL" sz="1050" spc="-1" strike="noStrike">
                <a:solidFill>
                  <a:schemeClr val="dk1"/>
                </a:solidFill>
                <a:latin typeface="Univers Next for HSBC Light"/>
              </a:rPr>
              <a:t>&lt;date/time&gt;</a:t>
            </a:r>
            <a:endParaRPr b="0" lang="en-GB" sz="1050" spc="-1" strike="noStrike">
              <a:solidFill>
                <a:srgbClr val="000000"/>
              </a:solidFill>
              <a:latin typeface="Times New Roman"/>
            </a:endParaRPr>
          </a:p>
        </p:txBody>
      </p:sp>
      <p:sp>
        <p:nvSpPr>
          <p:cNvPr id="333" name="PlaceHolder 7"/>
          <p:cNvSpPr>
            <a:spLocks noGrp="1"/>
          </p:cNvSpPr>
          <p:nvPr>
            <p:ph type="ftr" idx="76"/>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334" name="PlaceHolder 8"/>
          <p:cNvSpPr>
            <a:spLocks noGrp="1"/>
          </p:cNvSpPr>
          <p:nvPr>
            <p:ph type="sldNum" idx="77"/>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pl-PL" sz="1050" spc="-1" strike="noStrike">
                <a:solidFill>
                  <a:schemeClr val="dk1"/>
                </a:solidFill>
                <a:latin typeface="Univers Next for HSBC Light"/>
              </a:defRPr>
            </a:lvl1pPr>
          </a:lstStyle>
          <a:p>
            <a:pPr indent="0" algn="r" defTabSz="914400">
              <a:lnSpc>
                <a:spcPct val="100000"/>
              </a:lnSpc>
              <a:buNone/>
            </a:pPr>
            <a:fld id="{8B7C2CC0-4B7F-4994-B75B-79EB7A8F340D}" type="slidenum">
              <a:rPr b="0" lang="pl-PL" sz="1050" spc="-1" strike="noStrike">
                <a:solidFill>
                  <a:schemeClr val="dk1"/>
                </a:solidFill>
                <a:latin typeface="Univers Next for HSBC Light"/>
              </a:rPr>
              <a:t>&lt;number&gt;</a:t>
            </a:fld>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1" r:id="rId2"/>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t="-1000" b="-1000"/>
          </a:stretch>
        </a:blipFill>
      </p:bgPr>
    </p:bg>
    <p:spTree>
      <p:nvGrpSpPr>
        <p:cNvPr id="1" name=""/>
        <p:cNvGrpSpPr/>
        <p:nvPr/>
      </p:nvGrpSpPr>
      <p:grpSpPr>
        <a:xfrm>
          <a:off x="0" y="0"/>
          <a:ext cx="0" cy="0"/>
          <a:chOff x="0" y="0"/>
          <a:chExt cx="0" cy="0"/>
        </a:xfrm>
      </p:grpSpPr>
      <p:cxnSp>
        <p:nvCxnSpPr>
          <p:cNvPr id="335" name="Straight Connector 9"/>
          <p:cNvCxnSpPr/>
          <p:nvPr/>
        </p:nvCxnSpPr>
        <p:spPr>
          <a:xfrm>
            <a:off x="383400" y="799920"/>
            <a:ext cx="11400840" cy="360"/>
          </a:xfrm>
          <a:prstGeom prst="straightConnector1">
            <a:avLst/>
          </a:prstGeom>
          <a:ln w="12700">
            <a:solidFill>
              <a:srgbClr val="000000"/>
            </a:solidFill>
          </a:ln>
        </p:spPr>
      </p:cxnSp>
      <p:sp>
        <p:nvSpPr>
          <p:cNvPr id="336"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337"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lt1"/>
                </a:solidFill>
                <a:latin typeface="Univers Next for HSBC Medium"/>
              </a:rPr>
              <a:t>Click to edit Master title style</a:t>
            </a:r>
            <a:endParaRPr b="0" lang="en-US" sz="2000" spc="-1" strike="noStrike">
              <a:solidFill>
                <a:schemeClr val="dk1"/>
              </a:solidFill>
              <a:latin typeface="Univers Next for HSBC Light"/>
            </a:endParaRPr>
          </a:p>
        </p:txBody>
      </p:sp>
      <p:cxnSp>
        <p:nvCxnSpPr>
          <p:cNvPr id="338" name="Straight Connector 18"/>
          <p:cNvCxnSpPr/>
          <p:nvPr/>
        </p:nvCxnSpPr>
        <p:spPr>
          <a:xfrm>
            <a:off x="383400" y="799920"/>
            <a:ext cx="11400840" cy="360"/>
          </a:xfrm>
          <a:prstGeom prst="straightConnector1">
            <a:avLst/>
          </a:prstGeom>
          <a:ln w="12700">
            <a:solidFill>
              <a:srgbClr val="ffffff"/>
            </a:solidFill>
          </a:ln>
        </p:spPr>
      </p:cxnSp>
      <p:sp>
        <p:nvSpPr>
          <p:cNvPr id="339" name="TextBox 4"/>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pic>
        <p:nvPicPr>
          <p:cNvPr id="340" name="Picture 7" descr=""/>
          <p:cNvPicPr/>
          <p:nvPr/>
        </p:nvPicPr>
        <p:blipFill>
          <a:blip r:embed="rId3"/>
          <a:stretch/>
        </p:blipFill>
        <p:spPr>
          <a:xfrm>
            <a:off x="0" y="5720400"/>
            <a:ext cx="2163960" cy="1137240"/>
          </a:xfrm>
          <a:prstGeom prst="rect">
            <a:avLst/>
          </a:prstGeom>
          <a:ln w="0">
            <a:noFill/>
          </a:ln>
        </p:spPr>
      </p:pic>
      <p:sp>
        <p:nvSpPr>
          <p:cNvPr id="341" name="PlaceHolder 2"/>
          <p:cNvSpPr>
            <a:spLocks noGrp="1"/>
          </p:cNvSpPr>
          <p:nvPr>
            <p:ph type="dt" idx="78"/>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pl-PL" sz="1400" spc="-1" strike="noStrike">
                <a:solidFill>
                  <a:srgbClr val="ffffff"/>
                </a:solidFill>
                <a:latin typeface="Univers Next for HSBC Light"/>
              </a:defRPr>
            </a:lvl1pPr>
          </a:lstStyle>
          <a:p>
            <a:pPr indent="0" defTabSz="914400">
              <a:lnSpc>
                <a:spcPct val="100000"/>
              </a:lnSpc>
              <a:buNone/>
            </a:pPr>
            <a:r>
              <a:rPr b="0" lang="pl-PL" sz="1400" spc="-1" strike="noStrike">
                <a:solidFill>
                  <a:srgbClr val="ffffff"/>
                </a:solidFill>
                <a:latin typeface="Univers Next for HSBC Light"/>
              </a:rPr>
              <a:t>&lt;date/time&gt;</a:t>
            </a:r>
            <a:endParaRPr b="0" lang="en-GB" sz="1400" spc="-1" strike="noStrike">
              <a:solidFill>
                <a:srgbClr val="ffffff"/>
              </a:solidFill>
              <a:latin typeface="Times New Roman"/>
            </a:endParaRPr>
          </a:p>
        </p:txBody>
      </p:sp>
      <p:sp>
        <p:nvSpPr>
          <p:cNvPr id="342" name="PlaceHolder 3"/>
          <p:cNvSpPr>
            <a:spLocks noGrp="1"/>
          </p:cNvSpPr>
          <p:nvPr>
            <p:ph type="ftr" idx="79"/>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13" r:id="rId4"/>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345" name="Straight Connector 9"/>
          <p:cNvCxnSpPr/>
          <p:nvPr/>
        </p:nvCxnSpPr>
        <p:spPr>
          <a:xfrm>
            <a:off x="383400" y="799920"/>
            <a:ext cx="11400840" cy="360"/>
          </a:xfrm>
          <a:prstGeom prst="straightConnector1">
            <a:avLst/>
          </a:prstGeom>
          <a:ln w="12700">
            <a:solidFill>
              <a:srgbClr val="000000"/>
            </a:solidFill>
          </a:ln>
        </p:spPr>
      </p:cxnSp>
      <p:sp>
        <p:nvSpPr>
          <p:cNvPr id="346"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347"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dk1"/>
                </a:solidFill>
                <a:latin typeface="Univers Next for HSBC Medium"/>
              </a:rPr>
              <a:t>Click to edit Master title style</a:t>
            </a:r>
            <a:endParaRPr b="0" lang="en-US" sz="2000" spc="-1" strike="noStrike">
              <a:solidFill>
                <a:schemeClr val="dk1"/>
              </a:solidFill>
              <a:latin typeface="Univers Next for HSBC Light"/>
            </a:endParaRPr>
          </a:p>
        </p:txBody>
      </p:sp>
      <p:sp>
        <p:nvSpPr>
          <p:cNvPr id="348" name="PlaceHolder 2"/>
          <p:cNvSpPr>
            <a:spLocks noGrp="1"/>
          </p:cNvSpPr>
          <p:nvPr>
            <p:ph type="dt" idx="80"/>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pl-PL" sz="1400" spc="-1" strike="noStrike">
                <a:solidFill>
                  <a:srgbClr val="000000"/>
                </a:solidFill>
                <a:latin typeface="Univers Next for HSBC Light"/>
              </a:defRPr>
            </a:lvl1pPr>
          </a:lstStyle>
          <a:p>
            <a:pPr indent="0" defTabSz="914400">
              <a:lnSpc>
                <a:spcPct val="100000"/>
              </a:lnSpc>
              <a:buNone/>
            </a:pPr>
            <a:r>
              <a:rPr b="0" lang="pl-PL" sz="1400" spc="-1" strike="noStrike">
                <a:solidFill>
                  <a:srgbClr val="000000"/>
                </a:solidFill>
                <a:latin typeface="Univers Next for HSBC Light"/>
              </a:rPr>
              <a:t>&lt;date/time&gt;</a:t>
            </a:r>
            <a:endParaRPr b="0" lang="en-GB" sz="1400" spc="-1" strike="noStrike">
              <a:solidFill>
                <a:srgbClr val="000000"/>
              </a:solidFill>
              <a:latin typeface="Times New Roman"/>
            </a:endParaRPr>
          </a:p>
        </p:txBody>
      </p:sp>
      <p:pic>
        <p:nvPicPr>
          <p:cNvPr id="349" name="Picture 5" descr="HSBC_MASTERBRAND_LOGO_RGB.png"/>
          <p:cNvPicPr/>
          <p:nvPr/>
        </p:nvPicPr>
        <p:blipFill>
          <a:blip r:embed="rId3"/>
          <a:stretch/>
        </p:blipFill>
        <p:spPr>
          <a:xfrm>
            <a:off x="0" y="5720400"/>
            <a:ext cx="2163960" cy="1137240"/>
          </a:xfrm>
          <a:prstGeom prst="rect">
            <a:avLst/>
          </a:prstGeom>
          <a:ln w="0">
            <a:noFill/>
          </a:ln>
        </p:spPr>
      </p:pic>
      <p:sp>
        <p:nvSpPr>
          <p:cNvPr id="350" name="PlaceHolder 3"/>
          <p:cNvSpPr>
            <a:spLocks noGrp="1"/>
          </p:cNvSpPr>
          <p:nvPr>
            <p:ph type="ftr" idx="8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5" r:id="rId4"/>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353" name="Straight Connector 9"/>
          <p:cNvCxnSpPr/>
          <p:nvPr/>
        </p:nvCxnSpPr>
        <p:spPr>
          <a:xfrm>
            <a:off x="383400" y="799920"/>
            <a:ext cx="11400840" cy="360"/>
          </a:xfrm>
          <a:prstGeom prst="straightConnector1">
            <a:avLst/>
          </a:prstGeom>
          <a:ln w="12700">
            <a:solidFill>
              <a:srgbClr val="000000"/>
            </a:solidFill>
          </a:ln>
        </p:spPr>
      </p:cxnSp>
      <p:sp>
        <p:nvSpPr>
          <p:cNvPr id="354"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pic>
        <p:nvPicPr>
          <p:cNvPr id="355" name="Picture 3" descr=""/>
          <p:cNvPicPr/>
          <p:nvPr/>
        </p:nvPicPr>
        <p:blipFill>
          <a:blip r:embed="rId3"/>
          <a:stretch/>
        </p:blipFill>
        <p:spPr>
          <a:xfrm>
            <a:off x="375120" y="6095880"/>
            <a:ext cx="1424520" cy="383400"/>
          </a:xfrm>
          <a:prstGeom prst="rect">
            <a:avLst/>
          </a:prstGeom>
          <a:ln w="0">
            <a:noFill/>
          </a:ln>
        </p:spPr>
      </p:pic>
      <p:grpSp>
        <p:nvGrpSpPr>
          <p:cNvPr id="356" name="Group 15"/>
          <p:cNvGrpSpPr/>
          <p:nvPr/>
        </p:nvGrpSpPr>
        <p:grpSpPr>
          <a:xfrm>
            <a:off x="387360" y="6094440"/>
            <a:ext cx="1408680" cy="381960"/>
            <a:chOff x="387360" y="6094440"/>
            <a:chExt cx="1408680" cy="381960"/>
          </a:xfrm>
        </p:grpSpPr>
        <p:sp>
          <p:nvSpPr>
            <p:cNvPr id="357" name="Freeform 16"/>
            <p:cNvSpPr/>
            <p:nvPr/>
          </p:nvSpPr>
          <p:spPr>
            <a:xfrm>
              <a:off x="9561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899"/>
                  </a:moveTo>
                  <a:lnTo>
                    <a:pt x="445" y="451"/>
                  </a:lnTo>
                  <a:lnTo>
                    <a:pt x="0" y="0"/>
                  </a:lnTo>
                  <a:lnTo>
                    <a:pt x="0" y="899"/>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358" name="Freeform 17"/>
            <p:cNvSpPr/>
            <p:nvPr/>
          </p:nvSpPr>
          <p:spPr>
            <a:xfrm>
              <a:off x="576720" y="6094440"/>
              <a:ext cx="379080" cy="191160"/>
            </a:xfrm>
            <a:custGeom>
              <a:avLst/>
              <a:gdLst>
                <a:gd name="textAreaLeft" fmla="*/ 0 w 379080"/>
                <a:gd name="textAreaRight" fmla="*/ 379440 w 379080"/>
                <a:gd name="textAreaTop" fmla="*/ 0 h 191160"/>
                <a:gd name="textAreaBottom" fmla="*/ 191520 h 191160"/>
              </a:gdLst>
              <a:ahLst/>
              <a:rect l="textAreaLeft" t="textAreaTop" r="textAreaRight" b="textAreaBottom"/>
              <a:pathLst>
                <a:path w="893" h="451">
                  <a:moveTo>
                    <a:pt x="0" y="0"/>
                  </a:moveTo>
                  <a:lnTo>
                    <a:pt x="448" y="451"/>
                  </a:lnTo>
                  <a:lnTo>
                    <a:pt x="893" y="0"/>
                  </a:lnTo>
                  <a:lnTo>
                    <a:pt x="0"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359" name="Freeform 18"/>
            <p:cNvSpPr/>
            <p:nvPr/>
          </p:nvSpPr>
          <p:spPr>
            <a:xfrm>
              <a:off x="3873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451"/>
                  </a:moveTo>
                  <a:lnTo>
                    <a:pt x="445" y="899"/>
                  </a:lnTo>
                  <a:lnTo>
                    <a:pt x="445" y="0"/>
                  </a:lnTo>
                  <a:lnTo>
                    <a:pt x="0" y="451"/>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360" name="Freeform 19"/>
            <p:cNvSpPr/>
            <p:nvPr/>
          </p:nvSpPr>
          <p:spPr>
            <a:xfrm>
              <a:off x="576720" y="6286320"/>
              <a:ext cx="379080" cy="190080"/>
            </a:xfrm>
            <a:custGeom>
              <a:avLst/>
              <a:gdLst>
                <a:gd name="textAreaLeft" fmla="*/ 0 w 379080"/>
                <a:gd name="textAreaRight" fmla="*/ 379440 w 379080"/>
                <a:gd name="textAreaTop" fmla="*/ 0 h 190080"/>
                <a:gd name="textAreaBottom" fmla="*/ 190440 h 190080"/>
              </a:gdLst>
              <a:ahLst/>
              <a:rect l="textAreaLeft" t="textAreaTop" r="textAreaRight" b="textAreaBottom"/>
              <a:pathLst>
                <a:path w="893" h="448">
                  <a:moveTo>
                    <a:pt x="0" y="448"/>
                  </a:moveTo>
                  <a:lnTo>
                    <a:pt x="893" y="448"/>
                  </a:lnTo>
                  <a:lnTo>
                    <a:pt x="448" y="0"/>
                  </a:lnTo>
                  <a:lnTo>
                    <a:pt x="0" y="448"/>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361" name="Freeform 20"/>
            <p:cNvSpPr/>
            <p:nvPr/>
          </p:nvSpPr>
          <p:spPr>
            <a:xfrm>
              <a:off x="1208520" y="6206040"/>
              <a:ext cx="137880" cy="159840"/>
            </a:xfrm>
            <a:custGeom>
              <a:avLst/>
              <a:gdLst>
                <a:gd name="textAreaLeft" fmla="*/ 0 w 137880"/>
                <a:gd name="textAreaRight" fmla="*/ 138240 w 137880"/>
                <a:gd name="textAreaTop" fmla="*/ 0 h 159840"/>
                <a:gd name="textAreaBottom" fmla="*/ 160200 h 159840"/>
              </a:gdLst>
              <a:ahLst/>
              <a:rect l="textAreaLeft" t="textAreaTop" r="textAreaRight" b="textAreaBottom"/>
              <a:pathLst>
                <a:path w="325" h="377">
                  <a:moveTo>
                    <a:pt x="244" y="215"/>
                  </a:moveTo>
                  <a:lnTo>
                    <a:pt x="81" y="215"/>
                  </a:lnTo>
                  <a:lnTo>
                    <a:pt x="81" y="377"/>
                  </a:lnTo>
                  <a:lnTo>
                    <a:pt x="0" y="377"/>
                  </a:lnTo>
                  <a:lnTo>
                    <a:pt x="0" y="0"/>
                  </a:lnTo>
                  <a:lnTo>
                    <a:pt x="81" y="0"/>
                  </a:lnTo>
                  <a:lnTo>
                    <a:pt x="81" y="155"/>
                  </a:lnTo>
                  <a:lnTo>
                    <a:pt x="244" y="155"/>
                  </a:lnTo>
                  <a:lnTo>
                    <a:pt x="244" y="0"/>
                  </a:lnTo>
                  <a:lnTo>
                    <a:pt x="325" y="0"/>
                  </a:lnTo>
                  <a:lnTo>
                    <a:pt x="325" y="377"/>
                  </a:lnTo>
                  <a:lnTo>
                    <a:pt x="244" y="377"/>
                  </a:lnTo>
                  <a:lnTo>
                    <a:pt x="244" y="215"/>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362" name="Freeform 21"/>
            <p:cNvSpPr/>
            <p:nvPr/>
          </p:nvSpPr>
          <p:spPr>
            <a:xfrm>
              <a:off x="1365840" y="6202800"/>
              <a:ext cx="129240" cy="165960"/>
            </a:xfrm>
            <a:custGeom>
              <a:avLst/>
              <a:gdLst>
                <a:gd name="textAreaLeft" fmla="*/ 0 w 129240"/>
                <a:gd name="textAreaRight" fmla="*/ 129600 w 129240"/>
                <a:gd name="textAreaTop" fmla="*/ 0 h 165960"/>
                <a:gd name="textAreaBottom" fmla="*/ 166320 h 165960"/>
              </a:gdLst>
              <a:ahLst/>
              <a:rect l="textAreaLeft" t="textAreaTop" r="textAreaRight" b="textAreaBottom"/>
              <a:pathLst>
                <a:path w="129" h="164">
                  <a:moveTo>
                    <a:pt x="63" y="164"/>
                  </a:moveTo>
                  <a:cubicBezTo>
                    <a:pt x="29" y="164"/>
                    <a:pt x="1" y="150"/>
                    <a:pt x="0" y="112"/>
                  </a:cubicBezTo>
                  <a:cubicBezTo>
                    <a:pt x="35" y="112"/>
                    <a:pt x="35" y="112"/>
                    <a:pt x="35" y="112"/>
                  </a:cubicBezTo>
                  <a:cubicBezTo>
                    <a:pt x="35" y="129"/>
                    <a:pt x="45" y="139"/>
                    <a:pt x="64" y="139"/>
                  </a:cubicBezTo>
                  <a:cubicBezTo>
                    <a:pt x="77" y="139"/>
                    <a:pt x="93" y="132"/>
                    <a:pt x="93" y="116"/>
                  </a:cubicBezTo>
                  <a:cubicBezTo>
                    <a:pt x="93" y="104"/>
                    <a:pt x="83" y="100"/>
                    <a:pt x="65" y="95"/>
                  </a:cubicBezTo>
                  <a:cubicBezTo>
                    <a:pt x="53" y="92"/>
                    <a:pt x="53" y="92"/>
                    <a:pt x="53" y="92"/>
                  </a:cubicBezTo>
                  <a:cubicBezTo>
                    <a:pt x="29" y="85"/>
                    <a:pt x="4" y="75"/>
                    <a:pt x="4" y="47"/>
                  </a:cubicBezTo>
                  <a:cubicBezTo>
                    <a:pt x="4" y="12"/>
                    <a:pt x="37" y="0"/>
                    <a:pt x="67" y="0"/>
                  </a:cubicBezTo>
                  <a:cubicBezTo>
                    <a:pt x="97" y="0"/>
                    <a:pt x="124" y="11"/>
                    <a:pt x="124" y="45"/>
                  </a:cubicBezTo>
                  <a:cubicBezTo>
                    <a:pt x="90" y="45"/>
                    <a:pt x="90" y="45"/>
                    <a:pt x="90" y="45"/>
                  </a:cubicBezTo>
                  <a:cubicBezTo>
                    <a:pt x="88" y="31"/>
                    <a:pt x="80" y="23"/>
                    <a:pt x="64" y="23"/>
                  </a:cubicBezTo>
                  <a:cubicBezTo>
                    <a:pt x="51" y="23"/>
                    <a:pt x="39" y="30"/>
                    <a:pt x="39" y="44"/>
                  </a:cubicBezTo>
                  <a:cubicBezTo>
                    <a:pt x="39" y="55"/>
                    <a:pt x="49" y="59"/>
                    <a:pt x="71" y="66"/>
                  </a:cubicBezTo>
                  <a:cubicBezTo>
                    <a:pt x="84" y="70"/>
                    <a:pt x="84" y="70"/>
                    <a:pt x="84" y="70"/>
                  </a:cubicBezTo>
                  <a:cubicBezTo>
                    <a:pt x="112" y="78"/>
                    <a:pt x="129" y="88"/>
                    <a:pt x="129" y="114"/>
                  </a:cubicBezTo>
                  <a:cubicBezTo>
                    <a:pt x="129" y="150"/>
                    <a:pt x="94" y="164"/>
                    <a:pt x="63"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363" name="Freeform 22"/>
            <p:cNvSpPr/>
            <p:nvPr/>
          </p:nvSpPr>
          <p:spPr>
            <a:xfrm>
              <a:off x="1514520" y="6206040"/>
              <a:ext cx="125280" cy="159840"/>
            </a:xfrm>
            <a:custGeom>
              <a:avLst/>
              <a:gdLst>
                <a:gd name="textAreaLeft" fmla="*/ 0 w 125280"/>
                <a:gd name="textAreaRight" fmla="*/ 125640 w 125280"/>
                <a:gd name="textAreaTop" fmla="*/ 0 h 159840"/>
                <a:gd name="textAreaBottom" fmla="*/ 160200 h 159840"/>
              </a:gdLst>
              <a:ahLst/>
              <a:rect l="textAreaLeft" t="textAreaTop" r="textAreaRight" b="textAreaBottom"/>
              <a:pathLst>
                <a:path w="125" h="158">
                  <a:moveTo>
                    <a:pt x="0" y="0"/>
                  </a:moveTo>
                  <a:cubicBezTo>
                    <a:pt x="55" y="0"/>
                    <a:pt x="55" y="0"/>
                    <a:pt x="55" y="0"/>
                  </a:cubicBezTo>
                  <a:cubicBezTo>
                    <a:pt x="72" y="0"/>
                    <a:pt x="79" y="0"/>
                    <a:pt x="86" y="2"/>
                  </a:cubicBezTo>
                  <a:cubicBezTo>
                    <a:pt x="105" y="6"/>
                    <a:pt x="119" y="19"/>
                    <a:pt x="119" y="40"/>
                  </a:cubicBezTo>
                  <a:cubicBezTo>
                    <a:pt x="119" y="60"/>
                    <a:pt x="106" y="71"/>
                    <a:pt x="88" y="75"/>
                  </a:cubicBezTo>
                  <a:cubicBezTo>
                    <a:pt x="109" y="79"/>
                    <a:pt x="125" y="90"/>
                    <a:pt x="125" y="114"/>
                  </a:cubicBezTo>
                  <a:cubicBezTo>
                    <a:pt x="125" y="149"/>
                    <a:pt x="90" y="158"/>
                    <a:pt x="62" y="158"/>
                  </a:cubicBezTo>
                  <a:cubicBezTo>
                    <a:pt x="0" y="158"/>
                    <a:pt x="0" y="158"/>
                    <a:pt x="0" y="158"/>
                  </a:cubicBezTo>
                  <a:lnTo>
                    <a:pt x="0" y="0"/>
                  </a:lnTo>
                  <a:close/>
                  <a:moveTo>
                    <a:pt x="55" y="66"/>
                  </a:moveTo>
                  <a:cubicBezTo>
                    <a:pt x="70" y="66"/>
                    <a:pt x="85" y="63"/>
                    <a:pt x="85" y="44"/>
                  </a:cubicBezTo>
                  <a:cubicBezTo>
                    <a:pt x="85" y="28"/>
                    <a:pt x="71" y="23"/>
                    <a:pt x="57" y="23"/>
                  </a:cubicBezTo>
                  <a:cubicBezTo>
                    <a:pt x="33" y="23"/>
                    <a:pt x="33" y="23"/>
                    <a:pt x="33" y="23"/>
                  </a:cubicBezTo>
                  <a:cubicBezTo>
                    <a:pt x="33" y="66"/>
                    <a:pt x="33" y="66"/>
                    <a:pt x="33" y="66"/>
                  </a:cubicBezTo>
                  <a:lnTo>
                    <a:pt x="55" y="66"/>
                  </a:lnTo>
                  <a:close/>
                  <a:moveTo>
                    <a:pt x="58" y="134"/>
                  </a:moveTo>
                  <a:cubicBezTo>
                    <a:pt x="74" y="134"/>
                    <a:pt x="90" y="130"/>
                    <a:pt x="90" y="111"/>
                  </a:cubicBezTo>
                  <a:cubicBezTo>
                    <a:pt x="90" y="92"/>
                    <a:pt x="76" y="88"/>
                    <a:pt x="60" y="88"/>
                  </a:cubicBezTo>
                  <a:cubicBezTo>
                    <a:pt x="33" y="88"/>
                    <a:pt x="33" y="88"/>
                    <a:pt x="33" y="88"/>
                  </a:cubicBezTo>
                  <a:cubicBezTo>
                    <a:pt x="33" y="134"/>
                    <a:pt x="33" y="134"/>
                    <a:pt x="33" y="134"/>
                  </a:cubicBezTo>
                  <a:lnTo>
                    <a:pt x="58" y="134"/>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364" name="Freeform 23"/>
            <p:cNvSpPr/>
            <p:nvPr/>
          </p:nvSpPr>
          <p:spPr>
            <a:xfrm>
              <a:off x="1655280" y="6202800"/>
              <a:ext cx="140760" cy="165960"/>
            </a:xfrm>
            <a:custGeom>
              <a:avLst/>
              <a:gdLst>
                <a:gd name="textAreaLeft" fmla="*/ 0 w 140760"/>
                <a:gd name="textAreaRight" fmla="*/ 141120 w 140760"/>
                <a:gd name="textAreaTop" fmla="*/ 0 h 165960"/>
                <a:gd name="textAreaBottom" fmla="*/ 166320 h 165960"/>
              </a:gdLst>
              <a:ahLst/>
              <a:rect l="textAreaLeft" t="textAreaTop" r="textAreaRight" b="textAreaBottom"/>
              <a:pathLst>
                <a:path w="140" h="164">
                  <a:moveTo>
                    <a:pt x="74" y="164"/>
                  </a:moveTo>
                  <a:cubicBezTo>
                    <a:pt x="23" y="164"/>
                    <a:pt x="0" y="131"/>
                    <a:pt x="0" y="83"/>
                  </a:cubicBezTo>
                  <a:cubicBezTo>
                    <a:pt x="0" y="35"/>
                    <a:pt x="26" y="0"/>
                    <a:pt x="76" y="0"/>
                  </a:cubicBezTo>
                  <a:cubicBezTo>
                    <a:pt x="107" y="0"/>
                    <a:pt x="138" y="14"/>
                    <a:pt x="139" y="50"/>
                  </a:cubicBezTo>
                  <a:cubicBezTo>
                    <a:pt x="103" y="50"/>
                    <a:pt x="103" y="50"/>
                    <a:pt x="103" y="50"/>
                  </a:cubicBezTo>
                  <a:cubicBezTo>
                    <a:pt x="102" y="34"/>
                    <a:pt x="91" y="26"/>
                    <a:pt x="76" y="26"/>
                  </a:cubicBezTo>
                  <a:cubicBezTo>
                    <a:pt x="45" y="26"/>
                    <a:pt x="36" y="59"/>
                    <a:pt x="36" y="84"/>
                  </a:cubicBezTo>
                  <a:cubicBezTo>
                    <a:pt x="36" y="109"/>
                    <a:pt x="45" y="138"/>
                    <a:pt x="75" y="138"/>
                  </a:cubicBezTo>
                  <a:cubicBezTo>
                    <a:pt x="90" y="138"/>
                    <a:pt x="102" y="130"/>
                    <a:pt x="104" y="114"/>
                  </a:cubicBezTo>
                  <a:cubicBezTo>
                    <a:pt x="140" y="114"/>
                    <a:pt x="140" y="114"/>
                    <a:pt x="140" y="114"/>
                  </a:cubicBezTo>
                  <a:cubicBezTo>
                    <a:pt x="136" y="150"/>
                    <a:pt x="107" y="164"/>
                    <a:pt x="74"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365"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366" name="PlaceHolder 2"/>
          <p:cNvSpPr>
            <a:spLocks noGrp="1"/>
          </p:cNvSpPr>
          <p:nvPr>
            <p:ph type="dt" idx="82"/>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
        <p:nvSpPr>
          <p:cNvPr id="367" name="PlaceHolder 3"/>
          <p:cNvSpPr>
            <a:spLocks noGrp="1"/>
          </p:cNvSpPr>
          <p:nvPr>
            <p:ph type="ftr" idx="8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368" name="PlaceHolder 4"/>
          <p:cNvSpPr>
            <a:spLocks noGrp="1"/>
          </p:cNvSpPr>
          <p:nvPr>
            <p:ph type="sldNum" idx="84"/>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D298E14F-2C3A-4050-9289-E49F3E69CEC2}"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7" r:id="rId4"/>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369" name="Straight Connector 9"/>
          <p:cNvCxnSpPr/>
          <p:nvPr/>
        </p:nvCxnSpPr>
        <p:spPr>
          <a:xfrm>
            <a:off x="383400" y="799920"/>
            <a:ext cx="11400840" cy="360"/>
          </a:xfrm>
          <a:prstGeom prst="straightConnector1">
            <a:avLst/>
          </a:prstGeom>
          <a:ln w="12700">
            <a:solidFill>
              <a:srgbClr val="000000"/>
            </a:solidFill>
          </a:ln>
        </p:spPr>
      </p:cxnSp>
      <p:sp>
        <p:nvSpPr>
          <p:cNvPr id="370"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pic>
        <p:nvPicPr>
          <p:cNvPr id="371" name="Picture 3" descr=""/>
          <p:cNvPicPr/>
          <p:nvPr/>
        </p:nvPicPr>
        <p:blipFill>
          <a:blip r:embed="rId3"/>
          <a:stretch/>
        </p:blipFill>
        <p:spPr>
          <a:xfrm>
            <a:off x="375120" y="6095880"/>
            <a:ext cx="1424520" cy="383400"/>
          </a:xfrm>
          <a:prstGeom prst="rect">
            <a:avLst/>
          </a:prstGeom>
          <a:ln w="0">
            <a:noFill/>
          </a:ln>
        </p:spPr>
      </p:pic>
      <p:sp>
        <p:nvSpPr>
          <p:cNvPr id="372"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373" name="Straight Connector 18"/>
          <p:cNvCxnSpPr/>
          <p:nvPr/>
        </p:nvCxnSpPr>
        <p:spPr>
          <a:xfrm>
            <a:off x="383400" y="799920"/>
            <a:ext cx="11400840" cy="360"/>
          </a:xfrm>
          <a:prstGeom prst="straightConnector1">
            <a:avLst/>
          </a:prstGeom>
          <a:ln w="12700">
            <a:solidFill>
              <a:srgbClr val="ffffff"/>
            </a:solidFill>
          </a:ln>
        </p:spPr>
      </p:cxnSp>
      <p:sp>
        <p:nvSpPr>
          <p:cNvPr id="374" name="PlaceHolder 2"/>
          <p:cNvSpPr>
            <a:spLocks noGrp="1"/>
          </p:cNvSpPr>
          <p:nvPr>
            <p:ph type="dt" idx="85"/>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ffffff"/>
                </a:solidFill>
                <a:latin typeface="Univers Next for HSBC Light"/>
              </a:defRPr>
            </a:lvl1pPr>
          </a:lstStyle>
          <a:p>
            <a:pPr indent="0" defTabSz="914400">
              <a:lnSpc>
                <a:spcPct val="100000"/>
              </a:lnSpc>
              <a:buNone/>
            </a:pPr>
            <a:r>
              <a:rPr b="0" lang="pl-PL"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
        <p:nvSpPr>
          <p:cNvPr id="375" name="PlaceHolder 3"/>
          <p:cNvSpPr>
            <a:spLocks noGrp="1"/>
          </p:cNvSpPr>
          <p:nvPr>
            <p:ph type="ftr" idx="86"/>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376" name="PlaceHolder 4"/>
          <p:cNvSpPr>
            <a:spLocks noGrp="1"/>
          </p:cNvSpPr>
          <p:nvPr>
            <p:ph type="sldNum" idx="87"/>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44BA7E2E-EAA9-4080-A8BE-77096719C227}"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19" r:id="rId4"/>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377" name="Straight Connector 9"/>
          <p:cNvCxnSpPr/>
          <p:nvPr/>
        </p:nvCxnSpPr>
        <p:spPr>
          <a:xfrm>
            <a:off x="383400" y="799920"/>
            <a:ext cx="11400840" cy="360"/>
          </a:xfrm>
          <a:prstGeom prst="straightConnector1">
            <a:avLst/>
          </a:prstGeom>
          <a:ln w="12700">
            <a:solidFill>
              <a:srgbClr val="000000"/>
            </a:solidFill>
          </a:ln>
        </p:spPr>
      </p:cxnSp>
      <p:sp>
        <p:nvSpPr>
          <p:cNvPr id="378"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pic>
        <p:nvPicPr>
          <p:cNvPr id="379" name="Picture 3" descr=""/>
          <p:cNvPicPr/>
          <p:nvPr/>
        </p:nvPicPr>
        <p:blipFill>
          <a:blip r:embed="rId3"/>
          <a:stretch/>
        </p:blipFill>
        <p:spPr>
          <a:xfrm>
            <a:off x="375120" y="6095880"/>
            <a:ext cx="1424520" cy="383400"/>
          </a:xfrm>
          <a:prstGeom prst="rect">
            <a:avLst/>
          </a:prstGeom>
          <a:ln w="0">
            <a:noFill/>
          </a:ln>
        </p:spPr>
      </p:pic>
      <p:sp>
        <p:nvSpPr>
          <p:cNvPr id="380"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381" name="Straight Connector 18"/>
          <p:cNvCxnSpPr/>
          <p:nvPr/>
        </p:nvCxnSpPr>
        <p:spPr>
          <a:xfrm>
            <a:off x="383400" y="799920"/>
            <a:ext cx="11400840" cy="360"/>
          </a:xfrm>
          <a:prstGeom prst="straightConnector1">
            <a:avLst/>
          </a:prstGeom>
          <a:ln w="12700">
            <a:solidFill>
              <a:srgbClr val="ffffff"/>
            </a:solidFill>
          </a:ln>
        </p:spPr>
      </p:cxnSp>
      <p:sp>
        <p:nvSpPr>
          <p:cNvPr id="382" name="PlaceHolder 2"/>
          <p:cNvSpPr>
            <a:spLocks noGrp="1"/>
          </p:cNvSpPr>
          <p:nvPr>
            <p:ph type="ftr" idx="8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383" name="PlaceHolder 3"/>
          <p:cNvSpPr>
            <a:spLocks noGrp="1"/>
          </p:cNvSpPr>
          <p:nvPr>
            <p:ph type="sldNum" idx="89"/>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A919E047-A300-40AB-A520-72F6D90DD70E}"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
        <p:nvSpPr>
          <p:cNvPr id="384" name="PlaceHolder 4"/>
          <p:cNvSpPr>
            <a:spLocks noGrp="1"/>
          </p:cNvSpPr>
          <p:nvPr>
            <p:ph type="dt" idx="9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ffffff"/>
                </a:solidFill>
                <a:latin typeface="Univers Next for HSBC Light"/>
              </a:defRPr>
            </a:lvl1pPr>
          </a:lstStyle>
          <a:p>
            <a:pPr indent="0" defTabSz="914400">
              <a:lnSpc>
                <a:spcPct val="100000"/>
              </a:lnSpc>
              <a:buNone/>
            </a:pPr>
            <a:r>
              <a:rPr b="0" lang="pl-PL"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21" r:id="rId4"/>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385" name="Straight Connector 9"/>
          <p:cNvCxnSpPr/>
          <p:nvPr/>
        </p:nvCxnSpPr>
        <p:spPr>
          <a:xfrm>
            <a:off x="383400" y="799920"/>
            <a:ext cx="11400840" cy="360"/>
          </a:xfrm>
          <a:prstGeom prst="straightConnector1">
            <a:avLst/>
          </a:prstGeom>
          <a:ln w="12700">
            <a:solidFill>
              <a:srgbClr val="000000"/>
            </a:solidFill>
          </a:ln>
        </p:spPr>
      </p:cxnSp>
      <p:sp>
        <p:nvSpPr>
          <p:cNvPr id="386"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pic>
        <p:nvPicPr>
          <p:cNvPr id="387" name="Picture 3" descr=""/>
          <p:cNvPicPr/>
          <p:nvPr/>
        </p:nvPicPr>
        <p:blipFill>
          <a:blip r:embed="rId3"/>
          <a:stretch/>
        </p:blipFill>
        <p:spPr>
          <a:xfrm>
            <a:off x="375120" y="6095880"/>
            <a:ext cx="1424520" cy="383400"/>
          </a:xfrm>
          <a:prstGeom prst="rect">
            <a:avLst/>
          </a:prstGeom>
          <a:ln w="0">
            <a:noFill/>
          </a:ln>
        </p:spPr>
      </p:pic>
      <p:sp>
        <p:nvSpPr>
          <p:cNvPr id="388"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389" name="Straight Connector 18"/>
          <p:cNvCxnSpPr/>
          <p:nvPr/>
        </p:nvCxnSpPr>
        <p:spPr>
          <a:xfrm>
            <a:off x="383400" y="799920"/>
            <a:ext cx="11400840" cy="360"/>
          </a:xfrm>
          <a:prstGeom prst="straightConnector1">
            <a:avLst/>
          </a:prstGeom>
          <a:ln w="12700">
            <a:solidFill>
              <a:srgbClr val="ffffff"/>
            </a:solidFill>
          </a:ln>
        </p:spPr>
      </p:cxnSp>
      <p:sp>
        <p:nvSpPr>
          <p:cNvPr id="390" name="PlaceHolder 2"/>
          <p:cNvSpPr>
            <a:spLocks noGrp="1"/>
          </p:cNvSpPr>
          <p:nvPr>
            <p:ph type="ftr" idx="9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391" name="PlaceHolder 3"/>
          <p:cNvSpPr>
            <a:spLocks noGrp="1"/>
          </p:cNvSpPr>
          <p:nvPr>
            <p:ph type="sldNum" idx="92"/>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23864D04-2859-4CA5-9820-4BAD2E10F8E9}"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
        <p:nvSpPr>
          <p:cNvPr id="392" name="PlaceHolder 4"/>
          <p:cNvSpPr>
            <a:spLocks noGrp="1"/>
          </p:cNvSpPr>
          <p:nvPr>
            <p:ph type="dt" idx="93"/>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ffffff"/>
                </a:solidFill>
                <a:latin typeface="Univers Next for HSBC Light"/>
              </a:defRPr>
            </a:lvl1pPr>
          </a:lstStyle>
          <a:p>
            <a:pPr indent="0" defTabSz="914400">
              <a:lnSpc>
                <a:spcPct val="100000"/>
              </a:lnSpc>
              <a:buNone/>
            </a:pPr>
            <a:r>
              <a:rPr b="0" lang="pl-PL"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23" r:id="rId4"/>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393" name="Straight Connector 9"/>
          <p:cNvCxnSpPr/>
          <p:nvPr/>
        </p:nvCxnSpPr>
        <p:spPr>
          <a:xfrm>
            <a:off x="383400" y="799920"/>
            <a:ext cx="11400840" cy="360"/>
          </a:xfrm>
          <a:prstGeom prst="straightConnector1">
            <a:avLst/>
          </a:prstGeom>
          <a:ln w="12700">
            <a:solidFill>
              <a:srgbClr val="000000"/>
            </a:solidFill>
          </a:ln>
        </p:spPr>
      </p:cxnSp>
      <p:sp>
        <p:nvSpPr>
          <p:cNvPr id="394"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395"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dk1"/>
                </a:solidFill>
                <a:latin typeface="Univers Next for HSBC Medium"/>
              </a:rPr>
              <a:t>Click to edit Master title style</a:t>
            </a:r>
            <a:endParaRPr b="0" lang="en-US" sz="2000" spc="-1" strike="noStrike">
              <a:solidFill>
                <a:schemeClr val="dk1"/>
              </a:solidFill>
              <a:latin typeface="Univers Next for HSBC Light"/>
            </a:endParaRPr>
          </a:p>
        </p:txBody>
      </p:sp>
      <p:pic>
        <p:nvPicPr>
          <p:cNvPr id="396" name="Picture 13" descr="HSBC_MASTERBRAND_LOGO_RGB.png"/>
          <p:cNvPicPr/>
          <p:nvPr/>
        </p:nvPicPr>
        <p:blipFill>
          <a:blip r:embed="rId3"/>
          <a:stretch/>
        </p:blipFill>
        <p:spPr>
          <a:xfrm>
            <a:off x="0" y="5720400"/>
            <a:ext cx="2163960" cy="1137240"/>
          </a:xfrm>
          <a:prstGeom prst="rect">
            <a:avLst/>
          </a:prstGeom>
          <a:ln w="0">
            <a:noFill/>
          </a:ln>
        </p:spPr>
      </p:pic>
      <p:sp>
        <p:nvSpPr>
          <p:cNvPr id="397" name="PlaceHolder 2"/>
          <p:cNvSpPr>
            <a:spLocks noGrp="1"/>
          </p:cNvSpPr>
          <p:nvPr>
            <p:ph type="dt" idx="94"/>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000000"/>
                </a:solidFill>
                <a:latin typeface="Univers Next for HSBC Light"/>
              </a:defRPr>
            </a:lvl1pPr>
          </a:lstStyle>
          <a:p>
            <a:pPr indent="0" defTabSz="914400">
              <a:lnSpc>
                <a:spcPct val="100000"/>
              </a:lnSpc>
              <a:buNone/>
            </a:pPr>
            <a:r>
              <a:rPr b="0" lang="en-US" sz="1400" spc="-1" strike="noStrike">
                <a:solidFill>
                  <a:srgbClr val="000000"/>
                </a:solidFill>
                <a:latin typeface="Univers Next for HSBC Light"/>
              </a:rPr>
              <a:t>&lt;date/time&gt;</a:t>
            </a:r>
            <a:endParaRPr b="0" lang="en-GB" sz="1400" spc="-1" strike="noStrike">
              <a:solidFill>
                <a:srgbClr val="000000"/>
              </a:solidFill>
              <a:latin typeface="Times New Roman"/>
            </a:endParaRPr>
          </a:p>
        </p:txBody>
      </p:sp>
      <p:sp>
        <p:nvSpPr>
          <p:cNvPr id="398" name="PlaceHolder 3"/>
          <p:cNvSpPr>
            <a:spLocks noGrp="1"/>
          </p:cNvSpPr>
          <p:nvPr>
            <p:ph type="ftr" idx="9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5" r:id="rId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27" name="Straight Connector 9"/>
          <p:cNvCxnSpPr/>
          <p:nvPr/>
        </p:nvCxnSpPr>
        <p:spPr>
          <a:xfrm>
            <a:off x="383400" y="799920"/>
            <a:ext cx="11400840" cy="360"/>
          </a:xfrm>
          <a:prstGeom prst="straightConnector1">
            <a:avLst/>
          </a:prstGeom>
          <a:ln w="12700">
            <a:solidFill>
              <a:srgbClr val="000000"/>
            </a:solidFill>
          </a:ln>
        </p:spPr>
      </p:cxnSp>
      <p:sp>
        <p:nvSpPr>
          <p:cNvPr id="28"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29" name="PlaceHolder 1"/>
          <p:cNvSpPr>
            <a:spLocks noGrp="1"/>
          </p:cNvSpPr>
          <p:nvPr>
            <p:ph type="ftr" idx="9"/>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30" name="PlaceHolder 2"/>
          <p:cNvSpPr>
            <a:spLocks noGrp="1"/>
          </p:cNvSpPr>
          <p:nvPr>
            <p:ph type="sldNum" idx="10"/>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9468ECC9-279C-4C52-A22D-6A312150113B}"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31" name="PlaceHolder 3"/>
          <p:cNvSpPr>
            <a:spLocks noGrp="1"/>
          </p:cNvSpPr>
          <p:nvPr>
            <p:ph type="body"/>
          </p:nvPr>
        </p:nvSpPr>
        <p:spPr>
          <a:xfrm>
            <a:off x="371520" y="1773360"/>
            <a:ext cx="11412000" cy="3817440"/>
          </a:xfrm>
          <a:prstGeom prst="rect">
            <a:avLst/>
          </a:prstGeom>
          <a:noFill/>
          <a:ln w="0">
            <a:noFill/>
          </a:ln>
        </p:spPr>
        <p:txBody>
          <a:bodyPr lIns="0" rIns="0" tIns="0" bIns="0" anchor="t">
            <a:normAutofit/>
          </a:bodyPr>
          <a:p>
            <a:pPr marL="266400" indent="-266400" defTabSz="914400">
              <a:lnSpc>
                <a:spcPct val="100000"/>
              </a:lnSpc>
              <a:spcBef>
                <a:spcPts val="1001"/>
              </a:spcBef>
              <a:buNone/>
              <a:tabLst>
                <a:tab algn="l" pos="0"/>
              </a:tabLst>
            </a:pPr>
            <a:r>
              <a:rPr b="0" lang="en-US" sz="4400" spc="-1" strike="noStrike">
                <a:solidFill>
                  <a:schemeClr val="dk1"/>
                </a:solidFill>
                <a:latin typeface="Univers Next for HSBC Light"/>
              </a:rPr>
              <a:t>“</a:t>
            </a:r>
            <a:r>
              <a:rPr b="0" lang="en-US" sz="4400" spc="-1" strike="noStrike">
                <a:solidFill>
                  <a:schemeClr val="dk1"/>
                </a:solidFill>
                <a:latin typeface="Univers Next for HSBC Light"/>
              </a:rPr>
              <a:t>Click to edit Master text styles”</a:t>
            </a:r>
            <a:endParaRPr b="0" lang="en-US" sz="44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2800" spc="-1" strike="noStrike">
                <a:solidFill>
                  <a:schemeClr val="dk1"/>
                </a:solidFill>
                <a:latin typeface="Univers Next for HSBC Light"/>
              </a:rPr>
              <a:t>Second level</a:t>
            </a:r>
            <a:endParaRPr b="0" lang="en-US" sz="2800" spc="-1" strike="noStrike">
              <a:solidFill>
                <a:schemeClr val="dk1"/>
              </a:solidFill>
              <a:latin typeface="Univers Next for HSBC Light"/>
            </a:endParaRPr>
          </a:p>
        </p:txBody>
      </p:sp>
      <p:sp>
        <p:nvSpPr>
          <p:cNvPr id="32" name="PlaceHolder 4"/>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33" name="PlaceHolder 5"/>
          <p:cNvSpPr>
            <a:spLocks noGrp="1"/>
          </p:cNvSpPr>
          <p:nvPr>
            <p:ph type="dt" idx="11"/>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401" name="Straight Connector 9"/>
          <p:cNvCxnSpPr/>
          <p:nvPr/>
        </p:nvCxnSpPr>
        <p:spPr>
          <a:xfrm>
            <a:off x="383400" y="799920"/>
            <a:ext cx="11400840" cy="360"/>
          </a:xfrm>
          <a:prstGeom prst="straightConnector1">
            <a:avLst/>
          </a:prstGeom>
          <a:ln w="12700">
            <a:solidFill>
              <a:srgbClr val="000000"/>
            </a:solidFill>
          </a:ln>
        </p:spPr>
      </p:cxnSp>
      <p:sp>
        <p:nvSpPr>
          <p:cNvPr id="402"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pic>
        <p:nvPicPr>
          <p:cNvPr id="403" name="Picture 3" descr=""/>
          <p:cNvPicPr/>
          <p:nvPr/>
        </p:nvPicPr>
        <p:blipFill>
          <a:blip r:embed="rId3"/>
          <a:stretch/>
        </p:blipFill>
        <p:spPr>
          <a:xfrm>
            <a:off x="375120" y="6095880"/>
            <a:ext cx="1424520" cy="383400"/>
          </a:xfrm>
          <a:prstGeom prst="rect">
            <a:avLst/>
          </a:prstGeom>
          <a:ln w="0">
            <a:noFill/>
          </a:ln>
        </p:spPr>
      </p:pic>
      <p:sp>
        <p:nvSpPr>
          <p:cNvPr id="404"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405" name="Straight Connector 18"/>
          <p:cNvCxnSpPr/>
          <p:nvPr/>
        </p:nvCxnSpPr>
        <p:spPr>
          <a:xfrm>
            <a:off x="383400" y="799920"/>
            <a:ext cx="11400840" cy="360"/>
          </a:xfrm>
          <a:prstGeom prst="straightConnector1">
            <a:avLst/>
          </a:prstGeom>
          <a:ln w="12700">
            <a:solidFill>
              <a:srgbClr val="ffffff"/>
            </a:solidFill>
          </a:ln>
        </p:spPr>
      </p:cxnSp>
      <p:sp>
        <p:nvSpPr>
          <p:cNvPr id="406" name="PlaceHolder 2"/>
          <p:cNvSpPr>
            <a:spLocks noGrp="1"/>
          </p:cNvSpPr>
          <p:nvPr>
            <p:ph type="ftr" idx="96"/>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407" name="PlaceHolder 3"/>
          <p:cNvSpPr>
            <a:spLocks noGrp="1"/>
          </p:cNvSpPr>
          <p:nvPr>
            <p:ph type="sldNum" idx="97"/>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14B13B79-0B0B-46D0-A1E4-166427FF554B}" type="slidenum">
              <a:rPr b="0" lang="en-GB" sz="1050" spc="-1" strike="noStrike">
                <a:solidFill>
                  <a:srgbClr val="ffffff"/>
                </a:solidFill>
                <a:latin typeface="Univers Next for HSBC Light"/>
              </a:rPr>
              <a:t>&lt;number&gt;</a:t>
            </a:fld>
            <a:endParaRPr b="0" lang="en-GB" sz="1050" spc="-1" strike="noStrike">
              <a:solidFill>
                <a:srgbClr val="000000"/>
              </a:solidFill>
              <a:latin typeface="Times New Roman"/>
            </a:endParaRPr>
          </a:p>
        </p:txBody>
      </p:sp>
      <p:sp>
        <p:nvSpPr>
          <p:cNvPr id="408" name="PlaceHolder 4"/>
          <p:cNvSpPr>
            <a:spLocks noGrp="1"/>
          </p:cNvSpPr>
          <p:nvPr>
            <p:ph type="dt" idx="98"/>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000000"/>
              </a:solidFill>
              <a:latin typeface="Times New Roman"/>
            </a:endParaRPr>
          </a:p>
        </p:txBody>
      </p:sp>
      <p:sp>
        <p:nvSpPr>
          <p:cNvPr id="409" name="TextBox 8"/>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7" r:id="rId4"/>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410" name="Straight Connector 9"/>
          <p:cNvCxnSpPr/>
          <p:nvPr/>
        </p:nvCxnSpPr>
        <p:spPr>
          <a:xfrm>
            <a:off x="383400" y="799920"/>
            <a:ext cx="11400840" cy="360"/>
          </a:xfrm>
          <a:prstGeom prst="straightConnector1">
            <a:avLst/>
          </a:prstGeom>
          <a:ln w="12700">
            <a:solidFill>
              <a:srgbClr val="000000"/>
            </a:solidFill>
          </a:ln>
        </p:spPr>
      </p:cxnSp>
      <p:sp>
        <p:nvSpPr>
          <p:cNvPr id="411"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cxnSp>
        <p:nvCxnSpPr>
          <p:cNvPr id="412" name="Straight Connector 18"/>
          <p:cNvCxnSpPr/>
          <p:nvPr/>
        </p:nvCxnSpPr>
        <p:spPr>
          <a:xfrm>
            <a:off x="383400" y="799920"/>
            <a:ext cx="11400840" cy="360"/>
          </a:xfrm>
          <a:prstGeom prst="straightConnector1">
            <a:avLst/>
          </a:prstGeom>
          <a:ln w="12700">
            <a:solidFill>
              <a:srgbClr val="ffffff"/>
            </a:solidFill>
          </a:ln>
        </p:spPr>
      </p:cxnSp>
      <p:sp>
        <p:nvSpPr>
          <p:cNvPr id="413" name="PlaceHolder 1"/>
          <p:cNvSpPr>
            <a:spLocks noGrp="1"/>
          </p:cNvSpPr>
          <p:nvPr>
            <p:ph type="body"/>
          </p:nvPr>
        </p:nvSpPr>
        <p:spPr>
          <a:xfrm>
            <a:off x="371520" y="1757520"/>
            <a:ext cx="11412000" cy="3833280"/>
          </a:xfrm>
          <a:prstGeom prst="rect">
            <a:avLst/>
          </a:prstGeom>
          <a:noFill/>
          <a:ln w="0">
            <a:noFill/>
          </a:ln>
        </p:spPr>
        <p:txBody>
          <a:bodyPr lIns="0" rIns="0" tIns="0" bIns="0" anchor="t">
            <a:normAutofit/>
          </a:bodyPr>
          <a:p>
            <a:pPr marL="266760" indent="-266760" defTabSz="914400">
              <a:lnSpc>
                <a:spcPct val="100000"/>
              </a:lnSpc>
              <a:spcBef>
                <a:spcPts val="1001"/>
              </a:spcBef>
              <a:buNone/>
              <a:tabLst>
                <a:tab algn="l" pos="0"/>
              </a:tabLst>
            </a:pPr>
            <a:r>
              <a:rPr b="0" lang="en-US" sz="4400" spc="-1" strike="noStrike">
                <a:solidFill>
                  <a:schemeClr val="lt1"/>
                </a:solidFill>
                <a:latin typeface="Univers Next for HSBC Light"/>
              </a:rPr>
              <a:t>“</a:t>
            </a:r>
            <a:r>
              <a:rPr b="0" lang="en-US" sz="4400" spc="-1" strike="noStrike">
                <a:solidFill>
                  <a:schemeClr val="lt1"/>
                </a:solidFill>
                <a:latin typeface="Univers Next for HSBC Light"/>
              </a:rPr>
              <a:t>Click to edit Master text styles”</a:t>
            </a:r>
            <a:endParaRPr b="0" lang="en-US" sz="44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2800" spc="-1" strike="noStrike">
                <a:solidFill>
                  <a:schemeClr val="lt1"/>
                </a:solidFill>
                <a:latin typeface="Univers Next for HSBC Light"/>
              </a:rPr>
              <a:t>Second level</a:t>
            </a:r>
            <a:endParaRPr b="0" lang="en-US" sz="2800" spc="-1" strike="noStrike">
              <a:solidFill>
                <a:schemeClr val="dk1"/>
              </a:solidFill>
              <a:latin typeface="Univers Next for HSBC Light"/>
            </a:endParaRPr>
          </a:p>
        </p:txBody>
      </p:sp>
      <p:sp>
        <p:nvSpPr>
          <p:cNvPr id="414" name="PlaceHolder 2"/>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lt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415" name="PlaceHolder 3"/>
          <p:cNvSpPr>
            <a:spLocks noGrp="1"/>
          </p:cNvSpPr>
          <p:nvPr>
            <p:ph type="dt" idx="99"/>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
        <p:nvSpPr>
          <p:cNvPr id="416" name="PlaceHolder 4"/>
          <p:cNvSpPr>
            <a:spLocks noGrp="1"/>
          </p:cNvSpPr>
          <p:nvPr>
            <p:ph type="ftr" idx="100"/>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417" name="PlaceHolder 5"/>
          <p:cNvSpPr>
            <a:spLocks noGrp="1"/>
          </p:cNvSpPr>
          <p:nvPr>
            <p:ph type="sldNum" idx="101"/>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D5AC6D14-3C21-4A2A-9C9A-147CD3021566}"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
        <p:nvSpPr>
          <p:cNvPr id="418" name="TextBox 12"/>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29" r:id="rId3"/>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419" name="Straight Connector 9"/>
          <p:cNvCxnSpPr/>
          <p:nvPr/>
        </p:nvCxnSpPr>
        <p:spPr>
          <a:xfrm>
            <a:off x="383400" y="799920"/>
            <a:ext cx="11400840" cy="360"/>
          </a:xfrm>
          <a:prstGeom prst="straightConnector1">
            <a:avLst/>
          </a:prstGeom>
          <a:ln w="12700">
            <a:solidFill>
              <a:srgbClr val="000000"/>
            </a:solidFill>
          </a:ln>
        </p:spPr>
      </p:cxnSp>
      <p:sp>
        <p:nvSpPr>
          <p:cNvPr id="420"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421" name="PlaceHolder 1"/>
          <p:cNvSpPr>
            <a:spLocks noGrp="1"/>
          </p:cNvSpPr>
          <p:nvPr>
            <p:ph type="ftr" idx="102"/>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422" name="PlaceHolder 2"/>
          <p:cNvSpPr>
            <a:spLocks noGrp="1"/>
          </p:cNvSpPr>
          <p:nvPr>
            <p:ph type="sldNum" idx="103"/>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A248F993-8324-426F-BF0E-A6CB75C2197F}"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423" name="PlaceHolder 3"/>
          <p:cNvSpPr>
            <a:spLocks noGrp="1"/>
          </p:cNvSpPr>
          <p:nvPr>
            <p:ph type="body"/>
          </p:nvPr>
        </p:nvSpPr>
        <p:spPr>
          <a:xfrm>
            <a:off x="371520" y="1773360"/>
            <a:ext cx="11412000" cy="3817440"/>
          </a:xfrm>
          <a:prstGeom prst="rect">
            <a:avLst/>
          </a:prstGeom>
          <a:noFill/>
          <a:ln w="0">
            <a:noFill/>
          </a:ln>
        </p:spPr>
        <p:txBody>
          <a:bodyPr lIns="0" rIns="0" tIns="0" bIns="0" anchor="t">
            <a:normAutofit/>
          </a:bodyPr>
          <a:p>
            <a:pPr marL="266400" indent="-266400" defTabSz="914400">
              <a:lnSpc>
                <a:spcPct val="100000"/>
              </a:lnSpc>
              <a:spcBef>
                <a:spcPts val="1001"/>
              </a:spcBef>
              <a:buNone/>
              <a:tabLst>
                <a:tab algn="l" pos="0"/>
              </a:tabLst>
            </a:pPr>
            <a:r>
              <a:rPr b="0" lang="en-US" sz="4400" spc="-1" strike="noStrike">
                <a:solidFill>
                  <a:schemeClr val="dk1"/>
                </a:solidFill>
                <a:latin typeface="Univers Next for HSBC Light"/>
              </a:rPr>
              <a:t>“</a:t>
            </a:r>
            <a:r>
              <a:rPr b="0" lang="en-US" sz="4400" spc="-1" strike="noStrike">
                <a:solidFill>
                  <a:schemeClr val="dk1"/>
                </a:solidFill>
                <a:latin typeface="Univers Next for HSBC Light"/>
              </a:rPr>
              <a:t>Click to edit Master text styles”</a:t>
            </a:r>
            <a:endParaRPr b="0" lang="en-US" sz="44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2800" spc="-1" strike="noStrike">
                <a:solidFill>
                  <a:schemeClr val="dk1"/>
                </a:solidFill>
                <a:latin typeface="Univers Next for HSBC Light"/>
              </a:rPr>
              <a:t>Second level</a:t>
            </a:r>
            <a:endParaRPr b="0" lang="en-US" sz="2800" spc="-1" strike="noStrike">
              <a:solidFill>
                <a:schemeClr val="dk1"/>
              </a:solidFill>
              <a:latin typeface="Univers Next for HSBC Light"/>
            </a:endParaRPr>
          </a:p>
        </p:txBody>
      </p:sp>
      <p:sp>
        <p:nvSpPr>
          <p:cNvPr id="424" name="PlaceHolder 4"/>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425" name="PlaceHolder 5"/>
          <p:cNvSpPr>
            <a:spLocks noGrp="1"/>
          </p:cNvSpPr>
          <p:nvPr>
            <p:ph type="dt" idx="104"/>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1" r:id="rId2"/>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426" name="Straight Connector 9"/>
          <p:cNvCxnSpPr/>
          <p:nvPr/>
        </p:nvCxnSpPr>
        <p:spPr>
          <a:xfrm>
            <a:off x="383400" y="799920"/>
            <a:ext cx="11400840" cy="360"/>
          </a:xfrm>
          <a:prstGeom prst="straightConnector1">
            <a:avLst/>
          </a:prstGeom>
          <a:ln w="12700">
            <a:solidFill>
              <a:srgbClr val="000000"/>
            </a:solidFill>
          </a:ln>
        </p:spPr>
      </p:cxnSp>
      <p:sp>
        <p:nvSpPr>
          <p:cNvPr id="427"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428" name="PlaceHolder 1"/>
          <p:cNvSpPr>
            <a:spLocks noGrp="1"/>
          </p:cNvSpPr>
          <p:nvPr>
            <p:ph type="ftr" idx="10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429" name="PlaceHolder 2"/>
          <p:cNvSpPr>
            <a:spLocks noGrp="1"/>
          </p:cNvSpPr>
          <p:nvPr>
            <p:ph type="sldNum" idx="106"/>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D1944135-3C3B-468B-8E9F-630FFC693CA2}"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430" name="PlaceHolder 3"/>
          <p:cNvSpPr>
            <a:spLocks noGrp="1"/>
          </p:cNvSpPr>
          <p:nvPr>
            <p:ph type="body"/>
          </p:nvPr>
        </p:nvSpPr>
        <p:spPr>
          <a:xfrm>
            <a:off x="371520" y="1773360"/>
            <a:ext cx="11412000" cy="3817440"/>
          </a:xfrm>
          <a:prstGeom prst="rect">
            <a:avLst/>
          </a:prstGeom>
          <a:noFill/>
          <a:ln w="0">
            <a:noFill/>
          </a:ln>
        </p:spPr>
        <p:txBody>
          <a:bodyPr lIns="0" rIns="0" tIns="0" bIns="0" anchor="t">
            <a:normAutofit/>
          </a:bodyPr>
          <a:p>
            <a:pPr marL="196920" indent="-196920" defTabSz="914400">
              <a:lnSpc>
                <a:spcPct val="100000"/>
              </a:lnSpc>
              <a:spcBef>
                <a:spcPts val="1800"/>
              </a:spcBef>
              <a:buNone/>
              <a:tabLst>
                <a:tab algn="l" pos="0"/>
              </a:tabLst>
            </a:pPr>
            <a:r>
              <a:rPr b="0" lang="en-US" sz="3200" spc="-1" strike="noStrike">
                <a:solidFill>
                  <a:srgbClr val="db0011"/>
                </a:solidFill>
                <a:latin typeface="Univers Next for HSBC Light"/>
              </a:rPr>
              <a:t>“</a:t>
            </a:r>
            <a:r>
              <a:rPr b="0" lang="en-US" sz="3200" spc="-1" strike="noStrike">
                <a:solidFill>
                  <a:srgbClr val="db0011"/>
                </a:solidFill>
                <a:latin typeface="Univers Next for HSBC Light"/>
              </a:rPr>
              <a:t>Click to edit Master text styles”</a:t>
            </a:r>
            <a:endParaRPr b="0" lang="en-US" sz="32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2400" spc="-1" strike="noStrike">
                <a:solidFill>
                  <a:srgbClr val="db0011"/>
                </a:solidFill>
                <a:latin typeface="Univers Next for HSBC Light"/>
              </a:rPr>
              <a:t>Second level</a:t>
            </a:r>
            <a:endParaRPr b="0" lang="en-US" sz="2400" spc="-1" strike="noStrike">
              <a:solidFill>
                <a:schemeClr val="dk1"/>
              </a:solidFill>
              <a:latin typeface="Univers Next for HSBC Light"/>
            </a:endParaRPr>
          </a:p>
        </p:txBody>
      </p:sp>
      <p:sp>
        <p:nvSpPr>
          <p:cNvPr id="431" name="PlaceHolder 4"/>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432" name="PlaceHolder 5"/>
          <p:cNvSpPr>
            <a:spLocks noGrp="1"/>
          </p:cNvSpPr>
          <p:nvPr>
            <p:ph type="dt" idx="107"/>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3" r:id="rId2"/>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433" name="Straight Connector 9"/>
          <p:cNvCxnSpPr/>
          <p:nvPr/>
        </p:nvCxnSpPr>
        <p:spPr>
          <a:xfrm>
            <a:off x="383400" y="799920"/>
            <a:ext cx="11400840" cy="360"/>
          </a:xfrm>
          <a:prstGeom prst="straightConnector1">
            <a:avLst/>
          </a:prstGeom>
          <a:ln w="12700">
            <a:solidFill>
              <a:srgbClr val="000000"/>
            </a:solidFill>
          </a:ln>
        </p:spPr>
      </p:cxnSp>
      <p:sp>
        <p:nvSpPr>
          <p:cNvPr id="434"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435"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436" name="PlaceHolder 2"/>
          <p:cNvSpPr>
            <a:spLocks noGrp="1"/>
          </p:cNvSpPr>
          <p:nvPr>
            <p:ph type="body"/>
          </p:nvPr>
        </p:nvSpPr>
        <p:spPr>
          <a:xfrm>
            <a:off x="383400" y="1757520"/>
            <a:ext cx="3635640" cy="4419360"/>
          </a:xfrm>
          <a:prstGeom prst="rect">
            <a:avLst/>
          </a:prstGeom>
          <a:noFill/>
          <a:ln w="0">
            <a:noFill/>
          </a:ln>
        </p:spPr>
        <p:txBody>
          <a:bodyPr lIns="0" rIns="0" tIns="0" bIns="0" anchor="t">
            <a:noAutofit/>
          </a:bodyPr>
          <a:p>
            <a:pPr marL="122400" indent="-122400" defTabSz="914400">
              <a:lnSpc>
                <a:spcPct val="100000"/>
              </a:lnSpc>
              <a:spcBef>
                <a:spcPts val="1001"/>
              </a:spcBef>
              <a:buNone/>
              <a:tabLst>
                <a:tab algn="l" pos="0"/>
              </a:tabLst>
            </a:pPr>
            <a:r>
              <a:rPr b="0" lang="en-US" sz="2000" spc="-1" strike="noStrike">
                <a:solidFill>
                  <a:schemeClr val="dk1"/>
                </a:solidFill>
                <a:latin typeface="Univers Next for HSBC Light"/>
              </a:rPr>
              <a:t>“</a:t>
            </a:r>
            <a:r>
              <a:rPr b="0" lang="en-US" sz="2000" spc="-1" strike="noStrike">
                <a:solidFill>
                  <a:schemeClr val="dk1"/>
                </a:solidFill>
                <a:latin typeface="Univers Next for HSBC Light"/>
              </a:rPr>
              <a:t>Click to edit Master text styles”</a:t>
            </a:r>
            <a:endParaRPr b="0" lang="en-US" sz="20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1800" spc="-1" strike="noStrike">
                <a:solidFill>
                  <a:schemeClr val="dk1"/>
                </a:solidFill>
                <a:latin typeface="Univers Next for HSBC Light"/>
              </a:rPr>
              <a:t>Second level</a:t>
            </a:r>
            <a:endParaRPr b="0" lang="en-US" sz="1800" spc="-1" strike="noStrike">
              <a:solidFill>
                <a:schemeClr val="dk1"/>
              </a:solidFill>
              <a:latin typeface="Univers Next for HSBC Light"/>
            </a:endParaRPr>
          </a:p>
        </p:txBody>
      </p:sp>
      <p:sp>
        <p:nvSpPr>
          <p:cNvPr id="437" name="PlaceHolder 3"/>
          <p:cNvSpPr>
            <a:spLocks noGrp="1"/>
          </p:cNvSpPr>
          <p:nvPr>
            <p:ph type="ftr" idx="10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438" name="PlaceHolder 4"/>
          <p:cNvSpPr>
            <a:spLocks noGrp="1"/>
          </p:cNvSpPr>
          <p:nvPr>
            <p:ph type="sldNum" idx="109"/>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D576AB6A-4DEA-4D4D-ABF3-CEAFF1BA1638}"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439" name="PlaceHolder 5"/>
          <p:cNvSpPr>
            <a:spLocks noGrp="1"/>
          </p:cNvSpPr>
          <p:nvPr>
            <p:ph type="body"/>
          </p:nvPr>
        </p:nvSpPr>
        <p:spPr>
          <a:xfrm>
            <a:off x="4259160" y="1757520"/>
            <a:ext cx="3635640" cy="4419000"/>
          </a:xfrm>
          <a:prstGeom prst="rect">
            <a:avLst/>
          </a:prstGeom>
          <a:noFill/>
          <a:ln w="0">
            <a:noFill/>
          </a:ln>
        </p:spPr>
        <p:txBody>
          <a:bodyPr lIns="0" rIns="0" tIns="0" bIns="0" anchor="t">
            <a:noAutofit/>
          </a:bodyPr>
          <a:p>
            <a:pPr marL="122400" indent="-122400" defTabSz="914400">
              <a:lnSpc>
                <a:spcPct val="100000"/>
              </a:lnSpc>
              <a:spcBef>
                <a:spcPts val="1001"/>
              </a:spcBef>
              <a:buNone/>
              <a:tabLst>
                <a:tab algn="l" pos="0"/>
              </a:tabLst>
            </a:pPr>
            <a:r>
              <a:rPr b="0" lang="en-US" sz="2000" spc="-1" strike="noStrike">
                <a:solidFill>
                  <a:schemeClr val="dk1"/>
                </a:solidFill>
                <a:latin typeface="Univers Next for HSBC Light"/>
              </a:rPr>
              <a:t>“</a:t>
            </a:r>
            <a:r>
              <a:rPr b="0" lang="en-US" sz="2000" spc="-1" strike="noStrike">
                <a:solidFill>
                  <a:schemeClr val="dk1"/>
                </a:solidFill>
                <a:latin typeface="Univers Next for HSBC Light"/>
              </a:rPr>
              <a:t>Click to edit Master text styles”</a:t>
            </a:r>
            <a:endParaRPr b="0" lang="en-US" sz="20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1800" spc="-1" strike="noStrike">
                <a:solidFill>
                  <a:schemeClr val="dk1"/>
                </a:solidFill>
                <a:latin typeface="Univers Next for HSBC Light"/>
              </a:rPr>
              <a:t>Second level</a:t>
            </a:r>
            <a:endParaRPr b="0" lang="en-US" sz="1800" spc="-1" strike="noStrike">
              <a:solidFill>
                <a:schemeClr val="dk1"/>
              </a:solidFill>
              <a:latin typeface="Univers Next for HSBC Light"/>
            </a:endParaRPr>
          </a:p>
        </p:txBody>
      </p:sp>
      <p:sp>
        <p:nvSpPr>
          <p:cNvPr id="440" name="PlaceHolder 6"/>
          <p:cNvSpPr>
            <a:spLocks noGrp="1"/>
          </p:cNvSpPr>
          <p:nvPr>
            <p:ph type="body"/>
          </p:nvPr>
        </p:nvSpPr>
        <p:spPr>
          <a:xfrm>
            <a:off x="8134920" y="1757520"/>
            <a:ext cx="3635640" cy="4419360"/>
          </a:xfrm>
          <a:prstGeom prst="rect">
            <a:avLst/>
          </a:prstGeom>
          <a:noFill/>
          <a:ln w="0">
            <a:noFill/>
          </a:ln>
        </p:spPr>
        <p:txBody>
          <a:bodyPr lIns="0" rIns="0" tIns="0" bIns="0" anchor="t">
            <a:noAutofit/>
          </a:bodyPr>
          <a:p>
            <a:pPr marL="122400" indent="-122400" defTabSz="914400">
              <a:lnSpc>
                <a:spcPct val="100000"/>
              </a:lnSpc>
              <a:spcBef>
                <a:spcPts val="1001"/>
              </a:spcBef>
              <a:buNone/>
              <a:tabLst>
                <a:tab algn="l" pos="0"/>
              </a:tabLst>
            </a:pPr>
            <a:r>
              <a:rPr b="0" lang="en-US" sz="2000" spc="-1" strike="noStrike">
                <a:solidFill>
                  <a:schemeClr val="dk1"/>
                </a:solidFill>
                <a:latin typeface="Univers Next for HSBC Light"/>
              </a:rPr>
              <a:t>“</a:t>
            </a:r>
            <a:r>
              <a:rPr b="0" lang="en-US" sz="2000" spc="-1" strike="noStrike">
                <a:solidFill>
                  <a:schemeClr val="dk1"/>
                </a:solidFill>
                <a:latin typeface="Univers Next for HSBC Light"/>
              </a:rPr>
              <a:t>Click to edit Master text styles”</a:t>
            </a:r>
            <a:endParaRPr b="0" lang="en-US" sz="20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1800" spc="-1" strike="noStrike">
                <a:solidFill>
                  <a:schemeClr val="dk1"/>
                </a:solidFill>
                <a:latin typeface="Univers Next for HSBC Light"/>
              </a:rPr>
              <a:t>Second level</a:t>
            </a:r>
            <a:endParaRPr b="0" lang="en-US" sz="1800" spc="-1" strike="noStrike">
              <a:solidFill>
                <a:schemeClr val="dk1"/>
              </a:solidFill>
              <a:latin typeface="Univers Next for HSBC Light"/>
            </a:endParaRPr>
          </a:p>
        </p:txBody>
      </p:sp>
      <p:sp>
        <p:nvSpPr>
          <p:cNvPr id="441" name="PlaceHolder 7"/>
          <p:cNvSpPr>
            <a:spLocks noGrp="1"/>
          </p:cNvSpPr>
          <p:nvPr>
            <p:ph type="dt" idx="11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5" r:id="rId2"/>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442" name="Straight Connector 9"/>
          <p:cNvCxnSpPr/>
          <p:nvPr/>
        </p:nvCxnSpPr>
        <p:spPr>
          <a:xfrm>
            <a:off x="383400" y="799920"/>
            <a:ext cx="11400840" cy="360"/>
          </a:xfrm>
          <a:prstGeom prst="straightConnector1">
            <a:avLst/>
          </a:prstGeom>
          <a:ln w="12700">
            <a:solidFill>
              <a:srgbClr val="000000"/>
            </a:solidFill>
          </a:ln>
        </p:spPr>
      </p:cxnSp>
      <p:sp>
        <p:nvSpPr>
          <p:cNvPr id="443"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444"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445" name="PlaceHolder 2"/>
          <p:cNvSpPr>
            <a:spLocks noGrp="1"/>
          </p:cNvSpPr>
          <p:nvPr>
            <p:ph type="body"/>
          </p:nvPr>
        </p:nvSpPr>
        <p:spPr>
          <a:xfrm>
            <a:off x="383400" y="2519640"/>
            <a:ext cx="363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446" name="PlaceHolder 3"/>
          <p:cNvSpPr>
            <a:spLocks noGrp="1"/>
          </p:cNvSpPr>
          <p:nvPr>
            <p:ph type="ftr" idx="11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447" name="PlaceHolder 4"/>
          <p:cNvSpPr>
            <a:spLocks noGrp="1"/>
          </p:cNvSpPr>
          <p:nvPr>
            <p:ph type="sldNum" idx="112"/>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39955B55-7BB9-4A5C-B08E-05D0214F5063}"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448" name="PlaceHolder 5"/>
          <p:cNvSpPr>
            <a:spLocks noGrp="1"/>
          </p:cNvSpPr>
          <p:nvPr>
            <p:ph type="body"/>
          </p:nvPr>
        </p:nvSpPr>
        <p:spPr>
          <a:xfrm>
            <a:off x="4259160" y="2519640"/>
            <a:ext cx="363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449" name="PlaceHolder 6"/>
          <p:cNvSpPr>
            <a:spLocks noGrp="1"/>
          </p:cNvSpPr>
          <p:nvPr>
            <p:ph type="body"/>
          </p:nvPr>
        </p:nvSpPr>
        <p:spPr>
          <a:xfrm>
            <a:off x="8134920" y="2519640"/>
            <a:ext cx="363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450" name="PlaceHolder 7"/>
          <p:cNvSpPr>
            <a:spLocks noGrp="1"/>
          </p:cNvSpPr>
          <p:nvPr>
            <p:ph type="body"/>
          </p:nvPr>
        </p:nvSpPr>
        <p:spPr>
          <a:xfrm>
            <a:off x="371520" y="1757520"/>
            <a:ext cx="11399400" cy="640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800" spc="-1" strike="noStrike">
                <a:solidFill>
                  <a:schemeClr val="dk1"/>
                </a:solidFill>
                <a:latin typeface="Univers Next for HSBC Light"/>
              </a:rPr>
              <a:t>Click to edit Master text styles</a:t>
            </a:r>
            <a:endParaRPr b="0" lang="en-US" sz="1800" spc="-1" strike="noStrike">
              <a:solidFill>
                <a:schemeClr val="dk1"/>
              </a:solidFill>
              <a:latin typeface="Univers Next for HSBC Light"/>
            </a:endParaRPr>
          </a:p>
        </p:txBody>
      </p:sp>
      <p:sp>
        <p:nvSpPr>
          <p:cNvPr id="451" name="PlaceHolder 8"/>
          <p:cNvSpPr>
            <a:spLocks noGrp="1"/>
          </p:cNvSpPr>
          <p:nvPr>
            <p:ph type="dt" idx="113"/>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7" r:id="rId2"/>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452" name="Straight Connector 9"/>
          <p:cNvCxnSpPr/>
          <p:nvPr/>
        </p:nvCxnSpPr>
        <p:spPr>
          <a:xfrm>
            <a:off x="383400" y="799920"/>
            <a:ext cx="11400840" cy="360"/>
          </a:xfrm>
          <a:prstGeom prst="straightConnector1">
            <a:avLst/>
          </a:prstGeom>
          <a:ln w="12700">
            <a:solidFill>
              <a:srgbClr val="000000"/>
            </a:solidFill>
          </a:ln>
        </p:spPr>
      </p:cxnSp>
      <p:sp>
        <p:nvSpPr>
          <p:cNvPr id="453"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454"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455" name="PlaceHolder 2"/>
          <p:cNvSpPr>
            <a:spLocks noGrp="1"/>
          </p:cNvSpPr>
          <p:nvPr>
            <p:ph type="ftr" idx="114"/>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456" name="PlaceHolder 3"/>
          <p:cNvSpPr>
            <a:spLocks noGrp="1"/>
          </p:cNvSpPr>
          <p:nvPr>
            <p:ph type="sldNum" idx="115"/>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71239049-B2E9-4C1B-BE81-D882CE4A7C33}"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457" name="PlaceHolder 4"/>
          <p:cNvSpPr>
            <a:spLocks noGrp="1"/>
          </p:cNvSpPr>
          <p:nvPr>
            <p:ph type="body"/>
          </p:nvPr>
        </p:nvSpPr>
        <p:spPr>
          <a:xfrm>
            <a:off x="230652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458" name="PlaceHolder 5"/>
          <p:cNvSpPr>
            <a:spLocks noGrp="1"/>
          </p:cNvSpPr>
          <p:nvPr>
            <p:ph type="body"/>
          </p:nvPr>
        </p:nvSpPr>
        <p:spPr>
          <a:xfrm>
            <a:off x="230652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459" name="PlaceHolder 6"/>
          <p:cNvSpPr>
            <a:spLocks noGrp="1"/>
          </p:cNvSpPr>
          <p:nvPr>
            <p:ph type="body"/>
          </p:nvPr>
        </p:nvSpPr>
        <p:spPr>
          <a:xfrm>
            <a:off x="38340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460" name="PlaceHolder 7"/>
          <p:cNvSpPr>
            <a:spLocks noGrp="1"/>
          </p:cNvSpPr>
          <p:nvPr>
            <p:ph type="body"/>
          </p:nvPr>
        </p:nvSpPr>
        <p:spPr>
          <a:xfrm>
            <a:off x="38340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461" name="PlaceHolder 8"/>
          <p:cNvSpPr>
            <a:spLocks noGrp="1"/>
          </p:cNvSpPr>
          <p:nvPr>
            <p:ph type="body"/>
          </p:nvPr>
        </p:nvSpPr>
        <p:spPr>
          <a:xfrm>
            <a:off x="621144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462" name="PlaceHolder 9"/>
          <p:cNvSpPr>
            <a:spLocks noGrp="1"/>
          </p:cNvSpPr>
          <p:nvPr>
            <p:ph type="body"/>
          </p:nvPr>
        </p:nvSpPr>
        <p:spPr>
          <a:xfrm>
            <a:off x="621144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463" name="PlaceHolder 10"/>
          <p:cNvSpPr>
            <a:spLocks noGrp="1"/>
          </p:cNvSpPr>
          <p:nvPr>
            <p:ph type="body"/>
          </p:nvPr>
        </p:nvSpPr>
        <p:spPr>
          <a:xfrm>
            <a:off x="424008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464" name="PlaceHolder 11"/>
          <p:cNvSpPr>
            <a:spLocks noGrp="1"/>
          </p:cNvSpPr>
          <p:nvPr>
            <p:ph type="body"/>
          </p:nvPr>
        </p:nvSpPr>
        <p:spPr>
          <a:xfrm>
            <a:off x="424008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465" name="PlaceHolder 12"/>
          <p:cNvSpPr>
            <a:spLocks noGrp="1"/>
          </p:cNvSpPr>
          <p:nvPr>
            <p:ph type="body"/>
          </p:nvPr>
        </p:nvSpPr>
        <p:spPr>
          <a:xfrm>
            <a:off x="1006776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466" name="PlaceHolder 13"/>
          <p:cNvSpPr>
            <a:spLocks noGrp="1"/>
          </p:cNvSpPr>
          <p:nvPr>
            <p:ph type="body"/>
          </p:nvPr>
        </p:nvSpPr>
        <p:spPr>
          <a:xfrm>
            <a:off x="1006776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467" name="PlaceHolder 14"/>
          <p:cNvSpPr>
            <a:spLocks noGrp="1"/>
          </p:cNvSpPr>
          <p:nvPr>
            <p:ph type="body"/>
          </p:nvPr>
        </p:nvSpPr>
        <p:spPr>
          <a:xfrm>
            <a:off x="813456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468" name="PlaceHolder 15"/>
          <p:cNvSpPr>
            <a:spLocks noGrp="1"/>
          </p:cNvSpPr>
          <p:nvPr>
            <p:ph type="body"/>
          </p:nvPr>
        </p:nvSpPr>
        <p:spPr>
          <a:xfrm>
            <a:off x="813456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469" name="PlaceHolder 16"/>
          <p:cNvSpPr>
            <a:spLocks noGrp="1"/>
          </p:cNvSpPr>
          <p:nvPr>
            <p:ph type="dt" idx="116"/>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9" r:id="rId2"/>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470" name="Straight Connector 9"/>
          <p:cNvCxnSpPr/>
          <p:nvPr/>
        </p:nvCxnSpPr>
        <p:spPr>
          <a:xfrm>
            <a:off x="383400" y="799920"/>
            <a:ext cx="11400840" cy="360"/>
          </a:xfrm>
          <a:prstGeom prst="straightConnector1">
            <a:avLst/>
          </a:prstGeom>
          <a:ln w="12700">
            <a:solidFill>
              <a:srgbClr val="000000"/>
            </a:solidFill>
          </a:ln>
        </p:spPr>
      </p:cxnSp>
      <p:sp>
        <p:nvSpPr>
          <p:cNvPr id="471"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472"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473" name="PlaceHolder 2"/>
          <p:cNvSpPr>
            <a:spLocks noGrp="1"/>
          </p:cNvSpPr>
          <p:nvPr>
            <p:ph type="body"/>
          </p:nvPr>
        </p:nvSpPr>
        <p:spPr>
          <a:xfrm>
            <a:off x="383400" y="4003200"/>
            <a:ext cx="3635640" cy="21736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474" name="PlaceHolder 3"/>
          <p:cNvSpPr>
            <a:spLocks noGrp="1"/>
          </p:cNvSpPr>
          <p:nvPr>
            <p:ph type="ftr" idx="11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475" name="PlaceHolder 4"/>
          <p:cNvSpPr>
            <a:spLocks noGrp="1"/>
          </p:cNvSpPr>
          <p:nvPr>
            <p:ph type="sldNum" idx="118"/>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84F28EE3-6DA7-4200-99F9-96699C1AC769}"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476" name="PlaceHolder 5"/>
          <p:cNvSpPr>
            <a:spLocks noGrp="1"/>
          </p:cNvSpPr>
          <p:nvPr>
            <p:ph type="body"/>
          </p:nvPr>
        </p:nvSpPr>
        <p:spPr>
          <a:xfrm>
            <a:off x="4259160" y="4003200"/>
            <a:ext cx="3635640" cy="21736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477" name="PlaceHolder 6"/>
          <p:cNvSpPr>
            <a:spLocks noGrp="1"/>
          </p:cNvSpPr>
          <p:nvPr>
            <p:ph type="body"/>
          </p:nvPr>
        </p:nvSpPr>
        <p:spPr>
          <a:xfrm>
            <a:off x="8134920" y="4003200"/>
            <a:ext cx="3635640" cy="21736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478" name="PlaceHolder 7"/>
          <p:cNvSpPr>
            <a:spLocks noGrp="1"/>
          </p:cNvSpPr>
          <p:nvPr>
            <p:ph type="body"/>
          </p:nvPr>
        </p:nvSpPr>
        <p:spPr>
          <a:xfrm>
            <a:off x="383400" y="1773360"/>
            <a:ext cx="3635640" cy="20466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479" name="PlaceHolder 8"/>
          <p:cNvSpPr>
            <a:spLocks noGrp="1"/>
          </p:cNvSpPr>
          <p:nvPr>
            <p:ph type="body"/>
          </p:nvPr>
        </p:nvSpPr>
        <p:spPr>
          <a:xfrm>
            <a:off x="4259160" y="1773360"/>
            <a:ext cx="3635640" cy="20466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480" name="PlaceHolder 9"/>
          <p:cNvSpPr>
            <a:spLocks noGrp="1"/>
          </p:cNvSpPr>
          <p:nvPr>
            <p:ph type="body"/>
          </p:nvPr>
        </p:nvSpPr>
        <p:spPr>
          <a:xfrm>
            <a:off x="8147880" y="1773360"/>
            <a:ext cx="3635640" cy="20466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481" name="PlaceHolder 10"/>
          <p:cNvSpPr>
            <a:spLocks noGrp="1"/>
          </p:cNvSpPr>
          <p:nvPr>
            <p:ph type="dt" idx="119"/>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1" r:id="rId2"/>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482" name="Straight Connector 9"/>
          <p:cNvCxnSpPr/>
          <p:nvPr/>
        </p:nvCxnSpPr>
        <p:spPr>
          <a:xfrm>
            <a:off x="383400" y="799920"/>
            <a:ext cx="11400840" cy="360"/>
          </a:xfrm>
          <a:prstGeom prst="straightConnector1">
            <a:avLst/>
          </a:prstGeom>
          <a:ln w="12700">
            <a:solidFill>
              <a:srgbClr val="000000"/>
            </a:solidFill>
          </a:ln>
        </p:spPr>
      </p:cxnSp>
      <p:sp>
        <p:nvSpPr>
          <p:cNvPr id="483"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484"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485" name="PlaceHolder 2"/>
          <p:cNvSpPr>
            <a:spLocks noGrp="1"/>
          </p:cNvSpPr>
          <p:nvPr>
            <p:ph type="body"/>
          </p:nvPr>
        </p:nvSpPr>
        <p:spPr>
          <a:xfrm>
            <a:off x="383400" y="4897080"/>
            <a:ext cx="3635640" cy="127944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486" name="PlaceHolder 3"/>
          <p:cNvSpPr>
            <a:spLocks noGrp="1"/>
          </p:cNvSpPr>
          <p:nvPr>
            <p:ph type="ftr" idx="120"/>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487" name="PlaceHolder 4"/>
          <p:cNvSpPr>
            <a:spLocks noGrp="1"/>
          </p:cNvSpPr>
          <p:nvPr>
            <p:ph type="sldNum" idx="121"/>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66F414A7-CC0A-4A2A-8754-8DC2159F1F76}"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488" name="PlaceHolder 5"/>
          <p:cNvSpPr>
            <a:spLocks noGrp="1"/>
          </p:cNvSpPr>
          <p:nvPr>
            <p:ph type="body"/>
          </p:nvPr>
        </p:nvSpPr>
        <p:spPr>
          <a:xfrm>
            <a:off x="4259160" y="4897080"/>
            <a:ext cx="3635640" cy="127944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489" name="PlaceHolder 6"/>
          <p:cNvSpPr>
            <a:spLocks noGrp="1"/>
          </p:cNvSpPr>
          <p:nvPr>
            <p:ph type="body"/>
          </p:nvPr>
        </p:nvSpPr>
        <p:spPr>
          <a:xfrm>
            <a:off x="8134920" y="4897080"/>
            <a:ext cx="3635640" cy="127944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490" name="PlaceHolder 7"/>
          <p:cNvSpPr>
            <a:spLocks noGrp="1"/>
          </p:cNvSpPr>
          <p:nvPr>
            <p:ph type="body"/>
          </p:nvPr>
        </p:nvSpPr>
        <p:spPr>
          <a:xfrm>
            <a:off x="383400" y="1773360"/>
            <a:ext cx="3635640" cy="30218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491" name="PlaceHolder 8"/>
          <p:cNvSpPr>
            <a:spLocks noGrp="1"/>
          </p:cNvSpPr>
          <p:nvPr>
            <p:ph type="body"/>
          </p:nvPr>
        </p:nvSpPr>
        <p:spPr>
          <a:xfrm>
            <a:off x="4259160" y="1773360"/>
            <a:ext cx="3635640" cy="30218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492" name="PlaceHolder 9"/>
          <p:cNvSpPr>
            <a:spLocks noGrp="1"/>
          </p:cNvSpPr>
          <p:nvPr>
            <p:ph type="body"/>
          </p:nvPr>
        </p:nvSpPr>
        <p:spPr>
          <a:xfrm>
            <a:off x="8147880" y="1773360"/>
            <a:ext cx="3635640" cy="30218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493" name="PlaceHolder 10"/>
          <p:cNvSpPr>
            <a:spLocks noGrp="1"/>
          </p:cNvSpPr>
          <p:nvPr>
            <p:ph type="dt" idx="122"/>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3" r:id="rId2"/>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494" name="Straight Connector 9"/>
          <p:cNvCxnSpPr/>
          <p:nvPr/>
        </p:nvCxnSpPr>
        <p:spPr>
          <a:xfrm>
            <a:off x="383400" y="799920"/>
            <a:ext cx="11400840" cy="360"/>
          </a:xfrm>
          <a:prstGeom prst="straightConnector1">
            <a:avLst/>
          </a:prstGeom>
          <a:ln w="12700">
            <a:solidFill>
              <a:srgbClr val="000000"/>
            </a:solidFill>
          </a:ln>
        </p:spPr>
      </p:cxnSp>
      <p:sp>
        <p:nvSpPr>
          <p:cNvPr id="495"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496"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497" name="PlaceHolder 2"/>
          <p:cNvSpPr>
            <a:spLocks noGrp="1"/>
          </p:cNvSpPr>
          <p:nvPr>
            <p:ph type="ftr" idx="12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498" name="PlaceHolder 3"/>
          <p:cNvSpPr>
            <a:spLocks noGrp="1"/>
          </p:cNvSpPr>
          <p:nvPr>
            <p:ph type="sldNum" idx="124"/>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60D46470-FF5E-49FF-A3E1-6F153885326F}"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499" name="PlaceHolder 4"/>
          <p:cNvSpPr>
            <a:spLocks noGrp="1"/>
          </p:cNvSpPr>
          <p:nvPr>
            <p:ph type="body"/>
          </p:nvPr>
        </p:nvSpPr>
        <p:spPr>
          <a:xfrm>
            <a:off x="230652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500" name="PlaceHolder 5"/>
          <p:cNvSpPr>
            <a:spLocks noGrp="1"/>
          </p:cNvSpPr>
          <p:nvPr>
            <p:ph type="body"/>
          </p:nvPr>
        </p:nvSpPr>
        <p:spPr>
          <a:xfrm>
            <a:off x="230652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501" name="PlaceHolder 6"/>
          <p:cNvSpPr>
            <a:spLocks noGrp="1"/>
          </p:cNvSpPr>
          <p:nvPr>
            <p:ph type="body"/>
          </p:nvPr>
        </p:nvSpPr>
        <p:spPr>
          <a:xfrm>
            <a:off x="38340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502" name="PlaceHolder 7"/>
          <p:cNvSpPr>
            <a:spLocks noGrp="1"/>
          </p:cNvSpPr>
          <p:nvPr>
            <p:ph type="body"/>
          </p:nvPr>
        </p:nvSpPr>
        <p:spPr>
          <a:xfrm>
            <a:off x="38340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503" name="PlaceHolder 8"/>
          <p:cNvSpPr>
            <a:spLocks noGrp="1"/>
          </p:cNvSpPr>
          <p:nvPr>
            <p:ph type="body"/>
          </p:nvPr>
        </p:nvSpPr>
        <p:spPr>
          <a:xfrm>
            <a:off x="621144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504" name="PlaceHolder 9"/>
          <p:cNvSpPr>
            <a:spLocks noGrp="1"/>
          </p:cNvSpPr>
          <p:nvPr>
            <p:ph type="body"/>
          </p:nvPr>
        </p:nvSpPr>
        <p:spPr>
          <a:xfrm>
            <a:off x="621144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505" name="PlaceHolder 10"/>
          <p:cNvSpPr>
            <a:spLocks noGrp="1"/>
          </p:cNvSpPr>
          <p:nvPr>
            <p:ph type="body"/>
          </p:nvPr>
        </p:nvSpPr>
        <p:spPr>
          <a:xfrm>
            <a:off x="424008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506" name="PlaceHolder 11"/>
          <p:cNvSpPr>
            <a:spLocks noGrp="1"/>
          </p:cNvSpPr>
          <p:nvPr>
            <p:ph type="body"/>
          </p:nvPr>
        </p:nvSpPr>
        <p:spPr>
          <a:xfrm>
            <a:off x="424008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507" name="PlaceHolder 12"/>
          <p:cNvSpPr>
            <a:spLocks noGrp="1"/>
          </p:cNvSpPr>
          <p:nvPr>
            <p:ph type="body"/>
          </p:nvPr>
        </p:nvSpPr>
        <p:spPr>
          <a:xfrm>
            <a:off x="1006776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508" name="PlaceHolder 13"/>
          <p:cNvSpPr>
            <a:spLocks noGrp="1"/>
          </p:cNvSpPr>
          <p:nvPr>
            <p:ph type="body"/>
          </p:nvPr>
        </p:nvSpPr>
        <p:spPr>
          <a:xfrm>
            <a:off x="1006776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509" name="PlaceHolder 14"/>
          <p:cNvSpPr>
            <a:spLocks noGrp="1"/>
          </p:cNvSpPr>
          <p:nvPr>
            <p:ph type="body"/>
          </p:nvPr>
        </p:nvSpPr>
        <p:spPr>
          <a:xfrm>
            <a:off x="813456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510" name="PlaceHolder 15"/>
          <p:cNvSpPr>
            <a:spLocks noGrp="1"/>
          </p:cNvSpPr>
          <p:nvPr>
            <p:ph type="body"/>
          </p:nvPr>
        </p:nvSpPr>
        <p:spPr>
          <a:xfrm>
            <a:off x="813456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511" name="PlaceHolder 16"/>
          <p:cNvSpPr>
            <a:spLocks noGrp="1"/>
          </p:cNvSpPr>
          <p:nvPr>
            <p:ph type="dt" idx="125"/>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34" name="Straight Connector 9"/>
          <p:cNvCxnSpPr/>
          <p:nvPr/>
        </p:nvCxnSpPr>
        <p:spPr>
          <a:xfrm>
            <a:off x="383400" y="799920"/>
            <a:ext cx="11400840" cy="360"/>
          </a:xfrm>
          <a:prstGeom prst="straightConnector1">
            <a:avLst/>
          </a:prstGeom>
          <a:ln w="12700">
            <a:solidFill>
              <a:srgbClr val="000000"/>
            </a:solidFill>
          </a:ln>
        </p:spPr>
      </p:cxnSp>
      <p:sp>
        <p:nvSpPr>
          <p:cNvPr id="35"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36" name="PlaceHolder 1"/>
          <p:cNvSpPr>
            <a:spLocks noGrp="1"/>
          </p:cNvSpPr>
          <p:nvPr>
            <p:ph type="ftr" idx="12"/>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37" name="PlaceHolder 2"/>
          <p:cNvSpPr>
            <a:spLocks noGrp="1"/>
          </p:cNvSpPr>
          <p:nvPr>
            <p:ph type="sldNum" idx="13"/>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412483F1-1CAC-4B69-A68D-F08FCCAD5DC4}"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38" name="PlaceHolder 3"/>
          <p:cNvSpPr>
            <a:spLocks noGrp="1"/>
          </p:cNvSpPr>
          <p:nvPr>
            <p:ph type="body"/>
          </p:nvPr>
        </p:nvSpPr>
        <p:spPr>
          <a:xfrm>
            <a:off x="371520" y="1773360"/>
            <a:ext cx="11412000" cy="3817440"/>
          </a:xfrm>
          <a:prstGeom prst="rect">
            <a:avLst/>
          </a:prstGeom>
          <a:noFill/>
          <a:ln w="0">
            <a:noFill/>
          </a:ln>
        </p:spPr>
        <p:txBody>
          <a:bodyPr lIns="0" rIns="0" tIns="0" bIns="0" anchor="t">
            <a:normAutofit/>
          </a:bodyPr>
          <a:p>
            <a:pPr marL="196920" indent="-196920" defTabSz="914400">
              <a:lnSpc>
                <a:spcPct val="100000"/>
              </a:lnSpc>
              <a:spcBef>
                <a:spcPts val="1800"/>
              </a:spcBef>
              <a:buNone/>
              <a:tabLst>
                <a:tab algn="l" pos="0"/>
              </a:tabLst>
            </a:pPr>
            <a:r>
              <a:rPr b="0" lang="en-US" sz="3200" spc="-1" strike="noStrike">
                <a:solidFill>
                  <a:srgbClr val="db0011"/>
                </a:solidFill>
                <a:latin typeface="Univers Next for HSBC Light"/>
              </a:rPr>
              <a:t>“</a:t>
            </a:r>
            <a:r>
              <a:rPr b="0" lang="en-US" sz="3200" spc="-1" strike="noStrike">
                <a:solidFill>
                  <a:srgbClr val="db0011"/>
                </a:solidFill>
                <a:latin typeface="Univers Next for HSBC Light"/>
              </a:rPr>
              <a:t>Click to edit Master text styles”</a:t>
            </a:r>
            <a:endParaRPr b="0" lang="en-US" sz="32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2400" spc="-1" strike="noStrike">
                <a:solidFill>
                  <a:srgbClr val="db0011"/>
                </a:solidFill>
                <a:latin typeface="Univers Next for HSBC Light"/>
              </a:rPr>
              <a:t>Second level</a:t>
            </a:r>
            <a:endParaRPr b="0" lang="en-US" sz="2400" spc="-1" strike="noStrike">
              <a:solidFill>
                <a:schemeClr val="dk1"/>
              </a:solidFill>
              <a:latin typeface="Univers Next for HSBC Light"/>
            </a:endParaRPr>
          </a:p>
        </p:txBody>
      </p:sp>
      <p:sp>
        <p:nvSpPr>
          <p:cNvPr id="39" name="PlaceHolder 4"/>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40" name="PlaceHolder 5"/>
          <p:cNvSpPr>
            <a:spLocks noGrp="1"/>
          </p:cNvSpPr>
          <p:nvPr>
            <p:ph type="dt" idx="14"/>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512" name="Straight Connector 9"/>
          <p:cNvCxnSpPr/>
          <p:nvPr/>
        </p:nvCxnSpPr>
        <p:spPr>
          <a:xfrm>
            <a:off x="383400" y="799920"/>
            <a:ext cx="11400840" cy="360"/>
          </a:xfrm>
          <a:prstGeom prst="straightConnector1">
            <a:avLst/>
          </a:prstGeom>
          <a:ln w="12700">
            <a:solidFill>
              <a:srgbClr val="000000"/>
            </a:solidFill>
          </a:ln>
        </p:spPr>
      </p:cxnSp>
      <p:sp>
        <p:nvSpPr>
          <p:cNvPr id="513"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514"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lt1"/>
                </a:solidFill>
                <a:latin typeface="Univers Next for HSBC Medium"/>
              </a:rPr>
              <a:t>Click to edit Master title style</a:t>
            </a:r>
            <a:endParaRPr b="0" lang="en-US" sz="2000" spc="-1" strike="noStrike">
              <a:solidFill>
                <a:schemeClr val="dk1"/>
              </a:solidFill>
              <a:latin typeface="Univers Next for HSBC Light"/>
            </a:endParaRPr>
          </a:p>
        </p:txBody>
      </p:sp>
      <p:cxnSp>
        <p:nvCxnSpPr>
          <p:cNvPr id="515" name="Straight Connector 18"/>
          <p:cNvCxnSpPr/>
          <p:nvPr/>
        </p:nvCxnSpPr>
        <p:spPr>
          <a:xfrm>
            <a:off x="383400" y="799920"/>
            <a:ext cx="11400840" cy="360"/>
          </a:xfrm>
          <a:prstGeom prst="straightConnector1">
            <a:avLst/>
          </a:prstGeom>
          <a:ln w="12700">
            <a:solidFill>
              <a:srgbClr val="ffffff"/>
            </a:solidFill>
          </a:ln>
        </p:spPr>
      </p:cxnSp>
      <p:sp>
        <p:nvSpPr>
          <p:cNvPr id="516" name="TextBox 4"/>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pic>
        <p:nvPicPr>
          <p:cNvPr id="517" name="Picture 7" descr=""/>
          <p:cNvPicPr/>
          <p:nvPr/>
        </p:nvPicPr>
        <p:blipFill>
          <a:blip r:embed="rId3"/>
          <a:stretch/>
        </p:blipFill>
        <p:spPr>
          <a:xfrm>
            <a:off x="0" y="5720400"/>
            <a:ext cx="2163960" cy="1137240"/>
          </a:xfrm>
          <a:prstGeom prst="rect">
            <a:avLst/>
          </a:prstGeom>
          <a:ln w="0">
            <a:noFill/>
          </a:ln>
        </p:spPr>
      </p:pic>
      <p:sp>
        <p:nvSpPr>
          <p:cNvPr id="518" name="PlaceHolder 2"/>
          <p:cNvSpPr>
            <a:spLocks noGrp="1"/>
          </p:cNvSpPr>
          <p:nvPr>
            <p:ph type="dt" idx="126"/>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ffffff"/>
                </a:solidFill>
                <a:latin typeface="Univers Next for HSBC Light"/>
              </a:defRPr>
            </a:lvl1pPr>
          </a:lstStyle>
          <a:p>
            <a:pPr indent="0" defTabSz="914400">
              <a:lnSpc>
                <a:spcPct val="100000"/>
              </a:lnSpc>
              <a:buNone/>
            </a:pPr>
            <a:r>
              <a:rPr b="0" lang="en-US" sz="1400" spc="-1" strike="noStrike">
                <a:solidFill>
                  <a:srgbClr val="ffffff"/>
                </a:solidFill>
                <a:latin typeface="Univers Next for HSBC Light"/>
              </a:rPr>
              <a:t>&lt;date/time&gt;</a:t>
            </a:r>
            <a:endParaRPr b="0" lang="en-GB" sz="1400" spc="-1" strike="noStrike">
              <a:solidFill>
                <a:srgbClr val="ffffff"/>
              </a:solidFill>
              <a:latin typeface="Times New Roman"/>
            </a:endParaRPr>
          </a:p>
        </p:txBody>
      </p:sp>
      <p:sp>
        <p:nvSpPr>
          <p:cNvPr id="519" name="PlaceHolder 3"/>
          <p:cNvSpPr>
            <a:spLocks noGrp="1"/>
          </p:cNvSpPr>
          <p:nvPr>
            <p:ph type="ftr" idx="12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47" r:id="rId4"/>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522" name="Straight Connector 9"/>
          <p:cNvCxnSpPr/>
          <p:nvPr/>
        </p:nvCxnSpPr>
        <p:spPr>
          <a:xfrm>
            <a:off x="383400" y="799920"/>
            <a:ext cx="11400840" cy="360"/>
          </a:xfrm>
          <a:prstGeom prst="straightConnector1">
            <a:avLst/>
          </a:prstGeom>
          <a:ln w="12700">
            <a:solidFill>
              <a:srgbClr val="000000"/>
            </a:solidFill>
          </a:ln>
        </p:spPr>
      </p:cxnSp>
      <p:sp>
        <p:nvSpPr>
          <p:cNvPr id="523"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524" name="PlaceHolder 1"/>
          <p:cNvSpPr>
            <a:spLocks noGrp="1"/>
          </p:cNvSpPr>
          <p:nvPr>
            <p:ph type="body"/>
          </p:nvPr>
        </p:nvSpPr>
        <p:spPr>
          <a:xfrm>
            <a:off x="0" y="0"/>
            <a:ext cx="12191760" cy="68576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525" name="PlaceHolder 2"/>
          <p:cNvSpPr>
            <a:spLocks noGrp="1"/>
          </p:cNvSpPr>
          <p:nvPr>
            <p:ph type="ftr" idx="12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9" r:id="rId2"/>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526" name="Straight Connector 9"/>
          <p:cNvCxnSpPr/>
          <p:nvPr/>
        </p:nvCxnSpPr>
        <p:spPr>
          <a:xfrm>
            <a:off x="383400" y="799920"/>
            <a:ext cx="11400840" cy="360"/>
          </a:xfrm>
          <a:prstGeom prst="straightConnector1">
            <a:avLst/>
          </a:prstGeom>
          <a:ln w="12700">
            <a:solidFill>
              <a:srgbClr val="000000"/>
            </a:solidFill>
          </a:ln>
        </p:spPr>
      </p:cxnSp>
      <p:sp>
        <p:nvSpPr>
          <p:cNvPr id="527"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528" name="PlaceHolder 1"/>
          <p:cNvSpPr>
            <a:spLocks noGrp="1"/>
          </p:cNvSpPr>
          <p:nvPr>
            <p:ph type="body"/>
          </p:nvPr>
        </p:nvSpPr>
        <p:spPr>
          <a:xfrm>
            <a:off x="38340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529" name="PlaceHolder 2"/>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530" name="PlaceHolder 3"/>
          <p:cNvSpPr>
            <a:spLocks noGrp="1"/>
          </p:cNvSpPr>
          <p:nvPr>
            <p:ph type="ftr" idx="129"/>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531" name="PlaceHolder 4"/>
          <p:cNvSpPr>
            <a:spLocks noGrp="1"/>
          </p:cNvSpPr>
          <p:nvPr>
            <p:ph type="sldNum" idx="130"/>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6E5389A5-7460-4E54-82BB-607152D2C5CF}"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532" name="PlaceHolder 5"/>
          <p:cNvSpPr>
            <a:spLocks noGrp="1"/>
          </p:cNvSpPr>
          <p:nvPr>
            <p:ph type="body"/>
          </p:nvPr>
        </p:nvSpPr>
        <p:spPr>
          <a:xfrm>
            <a:off x="4259160" y="1773360"/>
            <a:ext cx="752436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533" name="PlaceHolder 6"/>
          <p:cNvSpPr>
            <a:spLocks noGrp="1"/>
          </p:cNvSpPr>
          <p:nvPr>
            <p:ph type="dt" idx="131"/>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1" r:id="rId2"/>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534" name="Straight Connector 9"/>
          <p:cNvCxnSpPr/>
          <p:nvPr/>
        </p:nvCxnSpPr>
        <p:spPr>
          <a:xfrm>
            <a:off x="383400" y="799920"/>
            <a:ext cx="11400840" cy="360"/>
          </a:xfrm>
          <a:prstGeom prst="straightConnector1">
            <a:avLst/>
          </a:prstGeom>
          <a:ln w="12700">
            <a:solidFill>
              <a:srgbClr val="000000"/>
            </a:solidFill>
          </a:ln>
        </p:spPr>
      </p:cxnSp>
      <p:sp>
        <p:nvSpPr>
          <p:cNvPr id="535"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536"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537" name="PlaceHolder 2"/>
          <p:cNvSpPr>
            <a:spLocks noGrp="1"/>
          </p:cNvSpPr>
          <p:nvPr>
            <p:ph type="ftr" idx="132"/>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538" name="PlaceHolder 3"/>
          <p:cNvSpPr>
            <a:spLocks noGrp="1"/>
          </p:cNvSpPr>
          <p:nvPr>
            <p:ph type="sldNum" idx="133"/>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F9DDE484-3E4E-459D-B432-64303A5F3FD6}"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539" name="PlaceHolder 4"/>
          <p:cNvSpPr>
            <a:spLocks noGrp="1"/>
          </p:cNvSpPr>
          <p:nvPr>
            <p:ph type="body"/>
          </p:nvPr>
        </p:nvSpPr>
        <p:spPr>
          <a:xfrm>
            <a:off x="4259160" y="2519640"/>
            <a:ext cx="237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540" name="PlaceHolder 5"/>
          <p:cNvSpPr>
            <a:spLocks noGrp="1"/>
          </p:cNvSpPr>
          <p:nvPr>
            <p:ph type="body"/>
          </p:nvPr>
        </p:nvSpPr>
        <p:spPr>
          <a:xfrm>
            <a:off x="4259160" y="1757520"/>
            <a:ext cx="7511400" cy="640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800" spc="-1" strike="noStrike">
                <a:solidFill>
                  <a:schemeClr val="dk1"/>
                </a:solidFill>
                <a:latin typeface="Univers Next for HSBC Light"/>
              </a:rPr>
              <a:t>Click to edit Master text styles</a:t>
            </a:r>
            <a:endParaRPr b="0" lang="en-US" sz="1800" spc="-1" strike="noStrike">
              <a:solidFill>
                <a:schemeClr val="dk1"/>
              </a:solidFill>
              <a:latin typeface="Univers Next for HSBC Light"/>
            </a:endParaRPr>
          </a:p>
        </p:txBody>
      </p:sp>
      <p:sp>
        <p:nvSpPr>
          <p:cNvPr id="541" name="PlaceHolder 6"/>
          <p:cNvSpPr>
            <a:spLocks noGrp="1"/>
          </p:cNvSpPr>
          <p:nvPr>
            <p:ph type="body"/>
          </p:nvPr>
        </p:nvSpPr>
        <p:spPr>
          <a:xfrm>
            <a:off x="6827040" y="2519640"/>
            <a:ext cx="237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542" name="PlaceHolder 7"/>
          <p:cNvSpPr>
            <a:spLocks noGrp="1"/>
          </p:cNvSpPr>
          <p:nvPr>
            <p:ph type="body"/>
          </p:nvPr>
        </p:nvSpPr>
        <p:spPr>
          <a:xfrm>
            <a:off x="9394920" y="2519640"/>
            <a:ext cx="237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543" name="PlaceHolder 8"/>
          <p:cNvSpPr>
            <a:spLocks noGrp="1"/>
          </p:cNvSpPr>
          <p:nvPr>
            <p:ph type="dt" idx="134"/>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3" r:id="rId2"/>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544" name="Straight Connector 9"/>
          <p:cNvCxnSpPr/>
          <p:nvPr/>
        </p:nvCxnSpPr>
        <p:spPr>
          <a:xfrm>
            <a:off x="383400" y="799920"/>
            <a:ext cx="11400840" cy="360"/>
          </a:xfrm>
          <a:prstGeom prst="straightConnector1">
            <a:avLst/>
          </a:prstGeom>
          <a:ln w="12700">
            <a:solidFill>
              <a:srgbClr val="000000"/>
            </a:solidFill>
          </a:ln>
        </p:spPr>
      </p:cxnSp>
      <p:sp>
        <p:nvSpPr>
          <p:cNvPr id="545"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546"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547" name="PlaceHolder 2"/>
          <p:cNvSpPr>
            <a:spLocks noGrp="1"/>
          </p:cNvSpPr>
          <p:nvPr>
            <p:ph type="body"/>
          </p:nvPr>
        </p:nvSpPr>
        <p:spPr>
          <a:xfrm>
            <a:off x="38340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548" name="PlaceHolder 3"/>
          <p:cNvSpPr>
            <a:spLocks noGrp="1"/>
          </p:cNvSpPr>
          <p:nvPr>
            <p:ph type="ftr" idx="13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549" name="PlaceHolder 4"/>
          <p:cNvSpPr>
            <a:spLocks noGrp="1"/>
          </p:cNvSpPr>
          <p:nvPr>
            <p:ph type="sldNum" idx="136"/>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F3A6DF99-7CF6-4ABE-AE79-BFEE7A890711}"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550" name="PlaceHolder 5"/>
          <p:cNvSpPr>
            <a:spLocks noGrp="1"/>
          </p:cNvSpPr>
          <p:nvPr>
            <p:ph type="body"/>
          </p:nvPr>
        </p:nvSpPr>
        <p:spPr>
          <a:xfrm>
            <a:off x="425916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551" name="PlaceHolder 6"/>
          <p:cNvSpPr>
            <a:spLocks noGrp="1"/>
          </p:cNvSpPr>
          <p:nvPr>
            <p:ph type="body"/>
          </p:nvPr>
        </p:nvSpPr>
        <p:spPr>
          <a:xfrm>
            <a:off x="813492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552" name="PlaceHolder 7"/>
          <p:cNvSpPr>
            <a:spLocks noGrp="1"/>
          </p:cNvSpPr>
          <p:nvPr>
            <p:ph type="dt" idx="137"/>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5" r:id="rId2"/>
  </p:sldLayoutIdLst>
</p:sldMaster>
</file>

<file path=ppt/slideMasters/slideMaster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553" name="Straight Connector 9"/>
          <p:cNvCxnSpPr/>
          <p:nvPr/>
        </p:nvCxnSpPr>
        <p:spPr>
          <a:xfrm>
            <a:off x="383400" y="799920"/>
            <a:ext cx="11400840" cy="360"/>
          </a:xfrm>
          <a:prstGeom prst="straightConnector1">
            <a:avLst/>
          </a:prstGeom>
          <a:ln w="12700">
            <a:solidFill>
              <a:srgbClr val="000000"/>
            </a:solidFill>
          </a:ln>
        </p:spPr>
      </p:cxnSp>
      <p:sp>
        <p:nvSpPr>
          <p:cNvPr id="554"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555"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556" name="PlaceHolder 2"/>
          <p:cNvSpPr>
            <a:spLocks noGrp="1"/>
          </p:cNvSpPr>
          <p:nvPr>
            <p:ph type="ftr" idx="13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557" name="PlaceHolder 3"/>
          <p:cNvSpPr>
            <a:spLocks noGrp="1"/>
          </p:cNvSpPr>
          <p:nvPr>
            <p:ph type="sldNum" idx="139"/>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8157C535-D9CA-426D-8507-3195D75F20AD}"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558" name="PlaceHolder 4"/>
          <p:cNvSpPr>
            <a:spLocks noGrp="1"/>
          </p:cNvSpPr>
          <p:nvPr>
            <p:ph type="body"/>
          </p:nvPr>
        </p:nvSpPr>
        <p:spPr>
          <a:xfrm>
            <a:off x="230652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559" name="PlaceHolder 5"/>
          <p:cNvSpPr>
            <a:spLocks noGrp="1"/>
          </p:cNvSpPr>
          <p:nvPr>
            <p:ph type="body"/>
          </p:nvPr>
        </p:nvSpPr>
        <p:spPr>
          <a:xfrm>
            <a:off x="38340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560" name="PlaceHolder 6"/>
          <p:cNvSpPr>
            <a:spLocks noGrp="1"/>
          </p:cNvSpPr>
          <p:nvPr>
            <p:ph type="body"/>
          </p:nvPr>
        </p:nvSpPr>
        <p:spPr>
          <a:xfrm>
            <a:off x="618732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561" name="PlaceHolder 7"/>
          <p:cNvSpPr>
            <a:spLocks noGrp="1"/>
          </p:cNvSpPr>
          <p:nvPr>
            <p:ph type="body"/>
          </p:nvPr>
        </p:nvSpPr>
        <p:spPr>
          <a:xfrm>
            <a:off x="424008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562" name="PlaceHolder 8"/>
          <p:cNvSpPr>
            <a:spLocks noGrp="1"/>
          </p:cNvSpPr>
          <p:nvPr>
            <p:ph type="body"/>
          </p:nvPr>
        </p:nvSpPr>
        <p:spPr>
          <a:xfrm>
            <a:off x="1006776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563" name="PlaceHolder 9"/>
          <p:cNvSpPr>
            <a:spLocks noGrp="1"/>
          </p:cNvSpPr>
          <p:nvPr>
            <p:ph type="body"/>
          </p:nvPr>
        </p:nvSpPr>
        <p:spPr>
          <a:xfrm>
            <a:off x="813456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564" name="PlaceHolder 10"/>
          <p:cNvSpPr>
            <a:spLocks noGrp="1"/>
          </p:cNvSpPr>
          <p:nvPr>
            <p:ph type="dt" idx="14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7" r:id="rId2"/>
  </p:sldLayoutIdLst>
</p:sldMaster>
</file>

<file path=ppt/slideMasters/slideMaster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565" name="Straight Connector 9"/>
          <p:cNvCxnSpPr/>
          <p:nvPr/>
        </p:nvCxnSpPr>
        <p:spPr>
          <a:xfrm>
            <a:off x="383400" y="799920"/>
            <a:ext cx="11400840" cy="360"/>
          </a:xfrm>
          <a:prstGeom prst="straightConnector1">
            <a:avLst/>
          </a:prstGeom>
          <a:ln w="12700">
            <a:solidFill>
              <a:srgbClr val="000000"/>
            </a:solidFill>
          </a:ln>
        </p:spPr>
      </p:cxnSp>
      <p:sp>
        <p:nvSpPr>
          <p:cNvPr id="566"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567"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568" name="PlaceHolder 2"/>
          <p:cNvSpPr>
            <a:spLocks noGrp="1"/>
          </p:cNvSpPr>
          <p:nvPr>
            <p:ph type="body"/>
          </p:nvPr>
        </p:nvSpPr>
        <p:spPr>
          <a:xfrm>
            <a:off x="383400" y="3007440"/>
            <a:ext cx="3635640" cy="3169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p:txBody>
      </p:sp>
      <p:sp>
        <p:nvSpPr>
          <p:cNvPr id="569" name="PlaceHolder 3"/>
          <p:cNvSpPr>
            <a:spLocks noGrp="1"/>
          </p:cNvSpPr>
          <p:nvPr>
            <p:ph type="ftr" idx="14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570" name="PlaceHolder 4"/>
          <p:cNvSpPr>
            <a:spLocks noGrp="1"/>
          </p:cNvSpPr>
          <p:nvPr>
            <p:ph type="sldNum" idx="142"/>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B7E494C9-01AF-4C3B-87F0-ACE98E7DE9EB}"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571" name="PlaceHolder 5"/>
          <p:cNvSpPr>
            <a:spLocks noGrp="1"/>
          </p:cNvSpPr>
          <p:nvPr>
            <p:ph type="body"/>
          </p:nvPr>
        </p:nvSpPr>
        <p:spPr>
          <a:xfrm>
            <a:off x="4259160" y="3007440"/>
            <a:ext cx="3635640" cy="3169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p:txBody>
      </p:sp>
      <p:sp>
        <p:nvSpPr>
          <p:cNvPr id="572" name="PlaceHolder 6"/>
          <p:cNvSpPr>
            <a:spLocks noGrp="1"/>
          </p:cNvSpPr>
          <p:nvPr>
            <p:ph type="body"/>
          </p:nvPr>
        </p:nvSpPr>
        <p:spPr>
          <a:xfrm>
            <a:off x="8134920" y="3007440"/>
            <a:ext cx="3635640" cy="3169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p:txBody>
      </p:sp>
      <p:sp>
        <p:nvSpPr>
          <p:cNvPr id="573" name="PlaceHolder 7"/>
          <p:cNvSpPr>
            <a:spLocks noGrp="1"/>
          </p:cNvSpPr>
          <p:nvPr>
            <p:ph type="body"/>
          </p:nvPr>
        </p:nvSpPr>
        <p:spPr>
          <a:xfrm>
            <a:off x="38340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574" name="PlaceHolder 8"/>
          <p:cNvSpPr>
            <a:spLocks noGrp="1"/>
          </p:cNvSpPr>
          <p:nvPr>
            <p:ph type="body"/>
          </p:nvPr>
        </p:nvSpPr>
        <p:spPr>
          <a:xfrm>
            <a:off x="42591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575" name="PlaceHolder 9"/>
          <p:cNvSpPr>
            <a:spLocks noGrp="1"/>
          </p:cNvSpPr>
          <p:nvPr>
            <p:ph type="body"/>
          </p:nvPr>
        </p:nvSpPr>
        <p:spPr>
          <a:xfrm>
            <a:off x="814788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576" name="PlaceHolder 10"/>
          <p:cNvSpPr>
            <a:spLocks noGrp="1"/>
          </p:cNvSpPr>
          <p:nvPr>
            <p:ph type="body"/>
          </p:nvPr>
        </p:nvSpPr>
        <p:spPr>
          <a:xfrm>
            <a:off x="5211360" y="1773360"/>
            <a:ext cx="2153880" cy="104112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sp>
        <p:nvSpPr>
          <p:cNvPr id="577" name="PlaceHolder 11"/>
          <p:cNvSpPr>
            <a:spLocks noGrp="1"/>
          </p:cNvSpPr>
          <p:nvPr>
            <p:ph type="body"/>
          </p:nvPr>
        </p:nvSpPr>
        <p:spPr>
          <a:xfrm>
            <a:off x="1322640" y="1773360"/>
            <a:ext cx="2153880" cy="104112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sp>
        <p:nvSpPr>
          <p:cNvPr id="578" name="PlaceHolder 12"/>
          <p:cNvSpPr>
            <a:spLocks noGrp="1"/>
          </p:cNvSpPr>
          <p:nvPr>
            <p:ph type="body"/>
          </p:nvPr>
        </p:nvSpPr>
        <p:spPr>
          <a:xfrm>
            <a:off x="9100080" y="1773360"/>
            <a:ext cx="2153880" cy="104112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sp>
        <p:nvSpPr>
          <p:cNvPr id="579" name="PlaceHolder 13"/>
          <p:cNvSpPr>
            <a:spLocks noGrp="1"/>
          </p:cNvSpPr>
          <p:nvPr>
            <p:ph type="body"/>
          </p:nvPr>
        </p:nvSpPr>
        <p:spPr>
          <a:xfrm>
            <a:off x="3637800" y="1773360"/>
            <a:ext cx="381240" cy="2617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GB" sz="1800" spc="-1" strike="noStrike">
                <a:solidFill>
                  <a:schemeClr val="dk1"/>
                </a:solidFill>
                <a:latin typeface="Univers Next for HSBC Light"/>
              </a:rPr>
              <a:t>Flag</a:t>
            </a:r>
            <a:endParaRPr b="0" lang="en-US" sz="1800" spc="-1" strike="noStrike">
              <a:solidFill>
                <a:schemeClr val="dk1"/>
              </a:solidFill>
              <a:latin typeface="Univers Next for HSBC Light"/>
            </a:endParaRPr>
          </a:p>
        </p:txBody>
      </p:sp>
      <p:sp>
        <p:nvSpPr>
          <p:cNvPr id="580" name="PlaceHolder 14"/>
          <p:cNvSpPr>
            <a:spLocks noGrp="1"/>
          </p:cNvSpPr>
          <p:nvPr>
            <p:ph type="body"/>
          </p:nvPr>
        </p:nvSpPr>
        <p:spPr>
          <a:xfrm>
            <a:off x="7531560" y="1773360"/>
            <a:ext cx="381240" cy="2617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GB" sz="1800" spc="-1" strike="noStrike">
                <a:solidFill>
                  <a:schemeClr val="dk1"/>
                </a:solidFill>
                <a:latin typeface="Univers Next for HSBC Light"/>
              </a:rPr>
              <a:t>Flag</a:t>
            </a:r>
            <a:endParaRPr b="0" lang="en-US" sz="1800" spc="-1" strike="noStrike">
              <a:solidFill>
                <a:schemeClr val="dk1"/>
              </a:solidFill>
              <a:latin typeface="Univers Next for HSBC Light"/>
            </a:endParaRPr>
          </a:p>
        </p:txBody>
      </p:sp>
      <p:sp>
        <p:nvSpPr>
          <p:cNvPr id="581" name="PlaceHolder 15"/>
          <p:cNvSpPr>
            <a:spLocks noGrp="1"/>
          </p:cNvSpPr>
          <p:nvPr>
            <p:ph type="body"/>
          </p:nvPr>
        </p:nvSpPr>
        <p:spPr>
          <a:xfrm>
            <a:off x="11402280" y="1773360"/>
            <a:ext cx="381240" cy="2617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GB" sz="1800" spc="-1" strike="noStrike">
                <a:solidFill>
                  <a:schemeClr val="dk1"/>
                </a:solidFill>
                <a:latin typeface="Univers Next for HSBC Light"/>
              </a:rPr>
              <a:t>Flag</a:t>
            </a:r>
            <a:endParaRPr b="0" lang="en-US" sz="1800" spc="-1" strike="noStrike">
              <a:solidFill>
                <a:schemeClr val="dk1"/>
              </a:solidFill>
              <a:latin typeface="Univers Next for HSBC Light"/>
            </a:endParaRPr>
          </a:p>
        </p:txBody>
      </p:sp>
      <p:cxnSp>
        <p:nvCxnSpPr>
          <p:cNvPr id="582" name="Straight Connector 22"/>
          <p:cNvCxnSpPr/>
          <p:nvPr/>
        </p:nvCxnSpPr>
        <p:spPr>
          <a:xfrm>
            <a:off x="371160" y="2915640"/>
            <a:ext cx="3648600" cy="360"/>
          </a:xfrm>
          <a:prstGeom prst="straightConnector1">
            <a:avLst/>
          </a:prstGeom>
          <a:ln w="12700">
            <a:solidFill>
              <a:srgbClr val="000000"/>
            </a:solidFill>
          </a:ln>
        </p:spPr>
      </p:cxnSp>
      <p:cxnSp>
        <p:nvCxnSpPr>
          <p:cNvPr id="583" name="Straight Connector 23"/>
          <p:cNvCxnSpPr/>
          <p:nvPr/>
        </p:nvCxnSpPr>
        <p:spPr>
          <a:xfrm>
            <a:off x="4247280" y="2915640"/>
            <a:ext cx="3648240" cy="360"/>
          </a:xfrm>
          <a:prstGeom prst="straightConnector1">
            <a:avLst/>
          </a:prstGeom>
          <a:ln w="12700">
            <a:solidFill>
              <a:srgbClr val="000000"/>
            </a:solidFill>
          </a:ln>
        </p:spPr>
      </p:cxnSp>
      <p:cxnSp>
        <p:nvCxnSpPr>
          <p:cNvPr id="584" name="Straight Connector 24"/>
          <p:cNvCxnSpPr/>
          <p:nvPr/>
        </p:nvCxnSpPr>
        <p:spPr>
          <a:xfrm>
            <a:off x="8123040" y="2915640"/>
            <a:ext cx="3648240" cy="360"/>
          </a:xfrm>
          <a:prstGeom prst="straightConnector1">
            <a:avLst/>
          </a:prstGeom>
          <a:ln w="12700">
            <a:solidFill>
              <a:srgbClr val="000000"/>
            </a:solidFill>
          </a:ln>
        </p:spPr>
      </p:cxnSp>
      <p:sp>
        <p:nvSpPr>
          <p:cNvPr id="585" name="PlaceHolder 16"/>
          <p:cNvSpPr>
            <a:spLocks noGrp="1"/>
          </p:cNvSpPr>
          <p:nvPr>
            <p:ph type="dt" idx="143"/>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9" r:id="rId2"/>
  </p:sldLayoutIdLst>
</p:sldMaster>
</file>

<file path=ppt/slideMasters/slideMaster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586" name="Straight Connector 9"/>
          <p:cNvCxnSpPr/>
          <p:nvPr/>
        </p:nvCxnSpPr>
        <p:spPr>
          <a:xfrm>
            <a:off x="383400" y="799920"/>
            <a:ext cx="11400840" cy="360"/>
          </a:xfrm>
          <a:prstGeom prst="straightConnector1">
            <a:avLst/>
          </a:prstGeom>
          <a:ln w="12700">
            <a:solidFill>
              <a:srgbClr val="000000"/>
            </a:solidFill>
          </a:ln>
        </p:spPr>
      </p:cxnSp>
      <p:sp>
        <p:nvSpPr>
          <p:cNvPr id="587"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588"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589" name="PlaceHolder 2"/>
          <p:cNvSpPr>
            <a:spLocks noGrp="1"/>
          </p:cNvSpPr>
          <p:nvPr>
            <p:ph type="body"/>
          </p:nvPr>
        </p:nvSpPr>
        <p:spPr>
          <a:xfrm>
            <a:off x="38340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590" name="PlaceHolder 3"/>
          <p:cNvSpPr>
            <a:spLocks noGrp="1"/>
          </p:cNvSpPr>
          <p:nvPr>
            <p:ph type="ftr" idx="144"/>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591" name="PlaceHolder 4"/>
          <p:cNvSpPr>
            <a:spLocks noGrp="1"/>
          </p:cNvSpPr>
          <p:nvPr>
            <p:ph type="sldNum" idx="145"/>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B1441BD4-A5D7-4731-88ED-ED58CB34C1AF}"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592" name="PlaceHolder 5"/>
          <p:cNvSpPr>
            <a:spLocks noGrp="1"/>
          </p:cNvSpPr>
          <p:nvPr>
            <p:ph type="body"/>
          </p:nvPr>
        </p:nvSpPr>
        <p:spPr>
          <a:xfrm>
            <a:off x="38340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593" name="PlaceHolder 6"/>
          <p:cNvSpPr>
            <a:spLocks noGrp="1"/>
          </p:cNvSpPr>
          <p:nvPr>
            <p:ph type="body"/>
          </p:nvPr>
        </p:nvSpPr>
        <p:spPr>
          <a:xfrm>
            <a:off x="38340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594" name="Straight Connector 22"/>
          <p:cNvCxnSpPr/>
          <p:nvPr/>
        </p:nvCxnSpPr>
        <p:spPr>
          <a:xfrm>
            <a:off x="371160" y="2935440"/>
            <a:ext cx="1729800" cy="360"/>
          </a:xfrm>
          <a:prstGeom prst="straightConnector1">
            <a:avLst/>
          </a:prstGeom>
          <a:ln w="12700">
            <a:solidFill>
              <a:srgbClr val="000000"/>
            </a:solidFill>
          </a:ln>
        </p:spPr>
      </p:cxnSp>
      <p:sp>
        <p:nvSpPr>
          <p:cNvPr id="595" name="PlaceHolder 7"/>
          <p:cNvSpPr>
            <a:spLocks noGrp="1"/>
          </p:cNvSpPr>
          <p:nvPr>
            <p:ph type="body"/>
          </p:nvPr>
        </p:nvSpPr>
        <p:spPr>
          <a:xfrm>
            <a:off x="232056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596" name="PlaceHolder 8"/>
          <p:cNvSpPr>
            <a:spLocks noGrp="1"/>
          </p:cNvSpPr>
          <p:nvPr>
            <p:ph type="body"/>
          </p:nvPr>
        </p:nvSpPr>
        <p:spPr>
          <a:xfrm>
            <a:off x="23205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597" name="PlaceHolder 9"/>
          <p:cNvSpPr>
            <a:spLocks noGrp="1"/>
          </p:cNvSpPr>
          <p:nvPr>
            <p:ph type="body"/>
          </p:nvPr>
        </p:nvSpPr>
        <p:spPr>
          <a:xfrm>
            <a:off x="232056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598" name="Straight Connector 28"/>
          <p:cNvCxnSpPr/>
          <p:nvPr/>
        </p:nvCxnSpPr>
        <p:spPr>
          <a:xfrm>
            <a:off x="2308320" y="2935440"/>
            <a:ext cx="1729440" cy="360"/>
          </a:xfrm>
          <a:prstGeom prst="straightConnector1">
            <a:avLst/>
          </a:prstGeom>
          <a:ln w="12700">
            <a:solidFill>
              <a:srgbClr val="000000"/>
            </a:solidFill>
          </a:ln>
        </p:spPr>
      </p:cxnSp>
      <p:sp>
        <p:nvSpPr>
          <p:cNvPr id="599" name="PlaceHolder 10"/>
          <p:cNvSpPr>
            <a:spLocks noGrp="1"/>
          </p:cNvSpPr>
          <p:nvPr>
            <p:ph type="body"/>
          </p:nvPr>
        </p:nvSpPr>
        <p:spPr>
          <a:xfrm>
            <a:off x="425736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600" name="PlaceHolder 11"/>
          <p:cNvSpPr>
            <a:spLocks noGrp="1"/>
          </p:cNvSpPr>
          <p:nvPr>
            <p:ph type="body"/>
          </p:nvPr>
        </p:nvSpPr>
        <p:spPr>
          <a:xfrm>
            <a:off x="42573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601" name="PlaceHolder 12"/>
          <p:cNvSpPr>
            <a:spLocks noGrp="1"/>
          </p:cNvSpPr>
          <p:nvPr>
            <p:ph type="body"/>
          </p:nvPr>
        </p:nvSpPr>
        <p:spPr>
          <a:xfrm>
            <a:off x="425736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602" name="Straight Connector 32"/>
          <p:cNvCxnSpPr/>
          <p:nvPr/>
        </p:nvCxnSpPr>
        <p:spPr>
          <a:xfrm>
            <a:off x="4245120" y="2935440"/>
            <a:ext cx="1729800" cy="360"/>
          </a:xfrm>
          <a:prstGeom prst="straightConnector1">
            <a:avLst/>
          </a:prstGeom>
          <a:ln w="12700">
            <a:solidFill>
              <a:srgbClr val="000000"/>
            </a:solidFill>
          </a:ln>
        </p:spPr>
      </p:cxnSp>
      <p:sp>
        <p:nvSpPr>
          <p:cNvPr id="603" name="PlaceHolder 13"/>
          <p:cNvSpPr>
            <a:spLocks noGrp="1"/>
          </p:cNvSpPr>
          <p:nvPr>
            <p:ph type="body"/>
          </p:nvPr>
        </p:nvSpPr>
        <p:spPr>
          <a:xfrm>
            <a:off x="619416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604" name="PlaceHolder 14"/>
          <p:cNvSpPr>
            <a:spLocks noGrp="1"/>
          </p:cNvSpPr>
          <p:nvPr>
            <p:ph type="body"/>
          </p:nvPr>
        </p:nvSpPr>
        <p:spPr>
          <a:xfrm>
            <a:off x="61941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605" name="PlaceHolder 15"/>
          <p:cNvSpPr>
            <a:spLocks noGrp="1"/>
          </p:cNvSpPr>
          <p:nvPr>
            <p:ph type="body"/>
          </p:nvPr>
        </p:nvSpPr>
        <p:spPr>
          <a:xfrm>
            <a:off x="619416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606" name="Straight Connector 36"/>
          <p:cNvCxnSpPr/>
          <p:nvPr/>
        </p:nvCxnSpPr>
        <p:spPr>
          <a:xfrm>
            <a:off x="6182280" y="2935440"/>
            <a:ext cx="1729440" cy="360"/>
          </a:xfrm>
          <a:prstGeom prst="straightConnector1">
            <a:avLst/>
          </a:prstGeom>
          <a:ln w="12700">
            <a:solidFill>
              <a:srgbClr val="000000"/>
            </a:solidFill>
          </a:ln>
        </p:spPr>
      </p:cxnSp>
      <p:sp>
        <p:nvSpPr>
          <p:cNvPr id="607" name="PlaceHolder 16"/>
          <p:cNvSpPr>
            <a:spLocks noGrp="1"/>
          </p:cNvSpPr>
          <p:nvPr>
            <p:ph type="body"/>
          </p:nvPr>
        </p:nvSpPr>
        <p:spPr>
          <a:xfrm>
            <a:off x="813132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608" name="PlaceHolder 17"/>
          <p:cNvSpPr>
            <a:spLocks noGrp="1"/>
          </p:cNvSpPr>
          <p:nvPr>
            <p:ph type="body"/>
          </p:nvPr>
        </p:nvSpPr>
        <p:spPr>
          <a:xfrm>
            <a:off x="813132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609" name="PlaceHolder 18"/>
          <p:cNvSpPr>
            <a:spLocks noGrp="1"/>
          </p:cNvSpPr>
          <p:nvPr>
            <p:ph type="body"/>
          </p:nvPr>
        </p:nvSpPr>
        <p:spPr>
          <a:xfrm>
            <a:off x="813132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610" name="Straight Connector 40"/>
          <p:cNvCxnSpPr/>
          <p:nvPr/>
        </p:nvCxnSpPr>
        <p:spPr>
          <a:xfrm>
            <a:off x="8119080" y="2935440"/>
            <a:ext cx="1729440" cy="360"/>
          </a:xfrm>
          <a:prstGeom prst="straightConnector1">
            <a:avLst/>
          </a:prstGeom>
          <a:ln w="12700">
            <a:solidFill>
              <a:srgbClr val="000000"/>
            </a:solidFill>
          </a:ln>
        </p:spPr>
      </p:cxnSp>
      <p:sp>
        <p:nvSpPr>
          <p:cNvPr id="611" name="PlaceHolder 19"/>
          <p:cNvSpPr>
            <a:spLocks noGrp="1"/>
          </p:cNvSpPr>
          <p:nvPr>
            <p:ph type="body"/>
          </p:nvPr>
        </p:nvSpPr>
        <p:spPr>
          <a:xfrm>
            <a:off x="1006812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612" name="PlaceHolder 20"/>
          <p:cNvSpPr>
            <a:spLocks noGrp="1"/>
          </p:cNvSpPr>
          <p:nvPr>
            <p:ph type="body"/>
          </p:nvPr>
        </p:nvSpPr>
        <p:spPr>
          <a:xfrm>
            <a:off x="1006812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613" name="PlaceHolder 21"/>
          <p:cNvSpPr>
            <a:spLocks noGrp="1"/>
          </p:cNvSpPr>
          <p:nvPr>
            <p:ph type="body"/>
          </p:nvPr>
        </p:nvSpPr>
        <p:spPr>
          <a:xfrm>
            <a:off x="1006812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614" name="Straight Connector 44"/>
          <p:cNvCxnSpPr/>
          <p:nvPr/>
        </p:nvCxnSpPr>
        <p:spPr>
          <a:xfrm>
            <a:off x="10056240" y="2935440"/>
            <a:ext cx="1729440" cy="360"/>
          </a:xfrm>
          <a:prstGeom prst="straightConnector1">
            <a:avLst/>
          </a:prstGeom>
          <a:ln w="12700">
            <a:solidFill>
              <a:srgbClr val="000000"/>
            </a:solidFill>
          </a:ln>
        </p:spPr>
      </p:cxnSp>
      <p:sp>
        <p:nvSpPr>
          <p:cNvPr id="615" name="PlaceHolder 22"/>
          <p:cNvSpPr>
            <a:spLocks noGrp="1"/>
          </p:cNvSpPr>
          <p:nvPr>
            <p:ph type="dt" idx="146"/>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61" r:id="rId2"/>
  </p:sldLayoutIdLst>
</p:sldMaster>
</file>

<file path=ppt/slideMasters/slideMaster5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616" name="Straight Connector 9"/>
          <p:cNvCxnSpPr/>
          <p:nvPr/>
        </p:nvCxnSpPr>
        <p:spPr>
          <a:xfrm>
            <a:off x="383400" y="799920"/>
            <a:ext cx="11400840" cy="360"/>
          </a:xfrm>
          <a:prstGeom prst="straightConnector1">
            <a:avLst/>
          </a:prstGeom>
          <a:ln w="12700">
            <a:solidFill>
              <a:srgbClr val="000000"/>
            </a:solidFill>
          </a:ln>
        </p:spPr>
      </p:cxnSp>
      <p:sp>
        <p:nvSpPr>
          <p:cNvPr id="617"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618"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619" name="PlaceHolder 2"/>
          <p:cNvSpPr>
            <a:spLocks noGrp="1"/>
          </p:cNvSpPr>
          <p:nvPr>
            <p:ph type="body"/>
          </p:nvPr>
        </p:nvSpPr>
        <p:spPr>
          <a:xfrm>
            <a:off x="383400" y="1747800"/>
            <a:ext cx="11400120" cy="44287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620" name="PlaceHolder 3"/>
          <p:cNvSpPr>
            <a:spLocks noGrp="1"/>
          </p:cNvSpPr>
          <p:nvPr>
            <p:ph type="ftr" idx="14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621" name="PlaceHolder 4"/>
          <p:cNvSpPr>
            <a:spLocks noGrp="1"/>
          </p:cNvSpPr>
          <p:nvPr>
            <p:ph type="sldNum" idx="148"/>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F2A29059-F1B5-4DA4-8BF6-E5889BE28816}"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622" name="PlaceHolder 5"/>
          <p:cNvSpPr>
            <a:spLocks noGrp="1"/>
          </p:cNvSpPr>
          <p:nvPr>
            <p:ph type="dt" idx="149"/>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63" r:id="rId2"/>
  </p:sldLayoutIdLst>
</p:sldMaster>
</file>

<file path=ppt/slideMasters/slideMaster5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623" name="Straight Connector 9"/>
          <p:cNvCxnSpPr/>
          <p:nvPr/>
        </p:nvCxnSpPr>
        <p:spPr>
          <a:xfrm>
            <a:off x="383400" y="799920"/>
            <a:ext cx="11400840" cy="360"/>
          </a:xfrm>
          <a:prstGeom prst="straightConnector1">
            <a:avLst/>
          </a:prstGeom>
          <a:ln w="12700">
            <a:solidFill>
              <a:srgbClr val="000000"/>
            </a:solidFill>
          </a:ln>
        </p:spPr>
      </p:cxnSp>
      <p:sp>
        <p:nvSpPr>
          <p:cNvPr id="624"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625"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626" name="PlaceHolder 2"/>
          <p:cNvSpPr>
            <a:spLocks noGrp="1"/>
          </p:cNvSpPr>
          <p:nvPr>
            <p:ph type="ftr" idx="150"/>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627" name="PlaceHolder 3"/>
          <p:cNvSpPr>
            <a:spLocks noGrp="1"/>
          </p:cNvSpPr>
          <p:nvPr>
            <p:ph type="sldNum" idx="151"/>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211D5237-AAD0-4B54-8A9B-FE450F0F92D2}"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628" name="PlaceHolder 4"/>
          <p:cNvSpPr>
            <a:spLocks noGrp="1"/>
          </p:cNvSpPr>
          <p:nvPr>
            <p:ph type="dt" idx="152"/>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
        <p:nvSpPr>
          <p:cNvPr id="629"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chemeClr val="dk1"/>
                </a:solidFill>
                <a:latin typeface="Univers Next for HSBC Light"/>
              </a:rPr>
              <a:t>Click to edit the outline text format</a:t>
            </a:r>
            <a:endParaRPr b="0" lang="en-US" sz="1400" spc="-1" strike="noStrike">
              <a:solidFill>
                <a:schemeClr val="dk1"/>
              </a:solidFill>
              <a:latin typeface="Univers Next for HSBC Light"/>
            </a:endParaRPr>
          </a:p>
          <a:p>
            <a:pPr lvl="1" marL="864000" indent="-324000">
              <a:spcBef>
                <a:spcPts val="1134"/>
              </a:spcBef>
              <a:buClr>
                <a:srgbClr val="000000"/>
              </a:buClr>
              <a:buSzPct val="75000"/>
              <a:buFont typeface="Symbol" charset="2"/>
              <a:buChar char=""/>
              <a:tabLst>
                <a:tab algn="l" pos="355680"/>
                <a:tab algn="l" pos="1163520"/>
              </a:tabLst>
            </a:pPr>
            <a:r>
              <a:rPr b="0" lang="en-US" sz="1400" spc="-1" strike="noStrike">
                <a:solidFill>
                  <a:schemeClr val="dk1"/>
                </a:solidFill>
                <a:latin typeface="Univers Next for HSBC Light"/>
              </a:rPr>
              <a:t>Second Outline Level</a:t>
            </a:r>
            <a:endParaRPr b="0" lang="en-US" sz="1400" spc="-1" strike="noStrike">
              <a:solidFill>
                <a:schemeClr val="dk1"/>
              </a:solidFill>
              <a:latin typeface="Univers Next for HSBC Light"/>
            </a:endParaRPr>
          </a:p>
          <a:p>
            <a:pPr lvl="2" marL="1296000" indent="-288000">
              <a:spcBef>
                <a:spcPts val="850"/>
              </a:spcBef>
              <a:buClr>
                <a:srgbClr val="000000"/>
              </a:buClr>
              <a:buSzPct val="45000"/>
              <a:buFont typeface="Wingdings" charset="2"/>
              <a:buChar char=""/>
              <a:tabLst>
                <a:tab algn="l" pos="88920"/>
                <a:tab algn="l" pos="1339920"/>
              </a:tabLst>
            </a:pPr>
            <a:r>
              <a:rPr b="0" lang="en-US" sz="1400" spc="-1" strike="noStrike">
                <a:solidFill>
                  <a:schemeClr val="dk1"/>
                </a:solidFill>
                <a:latin typeface="Univers Next for HSBC Light"/>
              </a:rPr>
              <a:t>Third Outline Level</a:t>
            </a:r>
            <a:endParaRPr b="0" lang="en-US" sz="1400" spc="-1" strike="noStrike">
              <a:solidFill>
                <a:schemeClr val="dk1"/>
              </a:solidFill>
              <a:latin typeface="Univers Next for HSBC Light"/>
            </a:endParaRPr>
          </a:p>
          <a:p>
            <a:pPr lvl="3" marL="1728000" indent="-216000">
              <a:spcBef>
                <a:spcPts val="567"/>
              </a:spcBef>
              <a:buClr>
                <a:srgbClr val="000000"/>
              </a:buClr>
              <a:buSzPct val="75000"/>
              <a:buFont typeface="Symbol" charset="2"/>
              <a:buChar char=""/>
              <a:tabLst>
                <a:tab algn="l" pos="1882800"/>
              </a:tabLst>
            </a:pPr>
            <a:r>
              <a:rPr b="0" lang="en-US" sz="1400" spc="-1" strike="noStrike">
                <a:solidFill>
                  <a:schemeClr val="dk1"/>
                </a:solidFill>
                <a:latin typeface="Univers Next for HSBC Light"/>
              </a:rPr>
              <a:t>Fourth Outline Level</a:t>
            </a:r>
            <a:endParaRPr b="0" lang="en-US" sz="1400" spc="-1" strike="noStrike">
              <a:solidFill>
                <a:schemeClr val="dk1"/>
              </a:solidFill>
              <a:latin typeface="Univers Next for HSBC Light"/>
            </a:endParaRPr>
          </a:p>
          <a:p>
            <a:pPr lvl="4" marL="2160000" indent="-216000">
              <a:spcBef>
                <a:spcPts val="283"/>
              </a:spcBef>
              <a:buClr>
                <a:srgbClr val="000000"/>
              </a:buClr>
              <a:buSzPct val="45000"/>
              <a:buFont typeface="Wingdings" charset="2"/>
              <a:buChar char=""/>
              <a:tabLst>
                <a:tab algn="l" pos="1882800"/>
              </a:tabLst>
            </a:pPr>
            <a:r>
              <a:rPr b="0" lang="en-US" sz="2000" spc="-1" strike="noStrike">
                <a:solidFill>
                  <a:schemeClr val="dk1"/>
                </a:solidFill>
                <a:latin typeface="Univers Next for HSBC Light"/>
              </a:rPr>
              <a:t>Fifth Outline Level</a:t>
            </a:r>
            <a:endParaRPr b="0" lang="en-US" sz="2000" spc="-1" strike="noStrike">
              <a:solidFill>
                <a:schemeClr val="dk1"/>
              </a:solidFill>
              <a:latin typeface="Univers Next for HSBC Light"/>
            </a:endParaRPr>
          </a:p>
          <a:p>
            <a:pPr lvl="5" marL="2592000" indent="-216000">
              <a:spcBef>
                <a:spcPts val="283"/>
              </a:spcBef>
              <a:buClr>
                <a:srgbClr val="000000"/>
              </a:buClr>
              <a:buSzPct val="45000"/>
              <a:buFont typeface="Wingdings" charset="2"/>
              <a:buChar char=""/>
              <a:tabLst>
                <a:tab algn="l" pos="1882800"/>
              </a:tabLst>
            </a:pPr>
            <a:r>
              <a:rPr b="0" lang="en-US" sz="2000" spc="-1" strike="noStrike">
                <a:solidFill>
                  <a:schemeClr val="dk1"/>
                </a:solidFill>
                <a:latin typeface="Univers Next for HSBC Light"/>
              </a:rPr>
              <a:t>Sixth Outline Level</a:t>
            </a:r>
            <a:endParaRPr b="0" lang="en-US" sz="2000" spc="-1" strike="noStrike">
              <a:solidFill>
                <a:schemeClr val="dk1"/>
              </a:solidFill>
              <a:latin typeface="Univers Next for HSBC Light"/>
            </a:endParaRPr>
          </a:p>
          <a:p>
            <a:pPr lvl="6" marL="3024000" indent="-216000">
              <a:spcBef>
                <a:spcPts val="283"/>
              </a:spcBef>
              <a:buClr>
                <a:srgbClr val="000000"/>
              </a:buClr>
              <a:buSzPct val="45000"/>
              <a:buFont typeface="Wingdings" charset="2"/>
              <a:buChar char=""/>
              <a:tabLst>
                <a:tab algn="l" pos="1882800"/>
              </a:tabLst>
            </a:pPr>
            <a:r>
              <a:rPr b="0" lang="en-US" sz="2000" spc="-1" strike="noStrike">
                <a:solidFill>
                  <a:schemeClr val="dk1"/>
                </a:solidFill>
                <a:latin typeface="Univers Next for HSBC Light"/>
              </a:rPr>
              <a:t>Seventh Outline Level</a:t>
            </a:r>
            <a:endParaRPr b="0" lang="en-US" sz="2000" spc="-1" strike="noStrike">
              <a:solidFill>
                <a:schemeClr val="dk1"/>
              </a:solidFill>
              <a:latin typeface="Univers Next for HSBC Light"/>
            </a:endParaRPr>
          </a:p>
        </p:txBody>
      </p:sp>
    </p:spTree>
  </p:cSld>
  <p:clrMap bg1="lt1" bg2="lt2" tx1="dk1" tx2="dk2" accent1="accent1" accent2="accent2" accent3="accent3" accent4="accent4" accent5="accent5" accent6="accent6" hlink="hlink" folHlink="folHlink"/>
  <p:sldLayoutIdLst>
    <p:sldLayoutId id="2147483765"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41" name="Straight Connector 9"/>
          <p:cNvCxnSpPr/>
          <p:nvPr/>
        </p:nvCxnSpPr>
        <p:spPr>
          <a:xfrm>
            <a:off x="383400" y="799920"/>
            <a:ext cx="11400840" cy="360"/>
          </a:xfrm>
          <a:prstGeom prst="straightConnector1">
            <a:avLst/>
          </a:prstGeom>
          <a:ln w="12700">
            <a:solidFill>
              <a:srgbClr val="000000"/>
            </a:solidFill>
          </a:ln>
        </p:spPr>
      </p:cxnSp>
      <p:sp>
        <p:nvSpPr>
          <p:cNvPr id="42"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43"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44" name="PlaceHolder 2"/>
          <p:cNvSpPr>
            <a:spLocks noGrp="1"/>
          </p:cNvSpPr>
          <p:nvPr>
            <p:ph type="body"/>
          </p:nvPr>
        </p:nvSpPr>
        <p:spPr>
          <a:xfrm>
            <a:off x="383400" y="1757520"/>
            <a:ext cx="3635640" cy="4419360"/>
          </a:xfrm>
          <a:prstGeom prst="rect">
            <a:avLst/>
          </a:prstGeom>
          <a:noFill/>
          <a:ln w="0">
            <a:noFill/>
          </a:ln>
        </p:spPr>
        <p:txBody>
          <a:bodyPr lIns="0" rIns="0" tIns="0" bIns="0" anchor="t">
            <a:noAutofit/>
          </a:bodyPr>
          <a:p>
            <a:pPr marL="122400" indent="-122400" defTabSz="914400">
              <a:lnSpc>
                <a:spcPct val="100000"/>
              </a:lnSpc>
              <a:spcBef>
                <a:spcPts val="1001"/>
              </a:spcBef>
              <a:buNone/>
              <a:tabLst>
                <a:tab algn="l" pos="0"/>
              </a:tabLst>
            </a:pPr>
            <a:r>
              <a:rPr b="0" lang="en-US" sz="2000" spc="-1" strike="noStrike">
                <a:solidFill>
                  <a:schemeClr val="dk1"/>
                </a:solidFill>
                <a:latin typeface="Univers Next for HSBC Light"/>
              </a:rPr>
              <a:t>“</a:t>
            </a:r>
            <a:r>
              <a:rPr b="0" lang="en-US" sz="2000" spc="-1" strike="noStrike">
                <a:solidFill>
                  <a:schemeClr val="dk1"/>
                </a:solidFill>
                <a:latin typeface="Univers Next for HSBC Light"/>
              </a:rPr>
              <a:t>Click to edit Master text styles”</a:t>
            </a:r>
            <a:endParaRPr b="0" lang="en-US" sz="20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1800" spc="-1" strike="noStrike">
                <a:solidFill>
                  <a:schemeClr val="dk1"/>
                </a:solidFill>
                <a:latin typeface="Univers Next for HSBC Light"/>
              </a:rPr>
              <a:t>Second level</a:t>
            </a:r>
            <a:endParaRPr b="0" lang="en-US" sz="1800" spc="-1" strike="noStrike">
              <a:solidFill>
                <a:schemeClr val="dk1"/>
              </a:solidFill>
              <a:latin typeface="Univers Next for HSBC Light"/>
            </a:endParaRPr>
          </a:p>
        </p:txBody>
      </p:sp>
      <p:sp>
        <p:nvSpPr>
          <p:cNvPr id="45" name="PlaceHolder 3"/>
          <p:cNvSpPr>
            <a:spLocks noGrp="1"/>
          </p:cNvSpPr>
          <p:nvPr>
            <p:ph type="ftr" idx="1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46" name="PlaceHolder 4"/>
          <p:cNvSpPr>
            <a:spLocks noGrp="1"/>
          </p:cNvSpPr>
          <p:nvPr>
            <p:ph type="sldNum" idx="16"/>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8E5772B9-E9E5-4BA8-A471-14D62B6C0362}"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47" name="PlaceHolder 5"/>
          <p:cNvSpPr>
            <a:spLocks noGrp="1"/>
          </p:cNvSpPr>
          <p:nvPr>
            <p:ph type="body"/>
          </p:nvPr>
        </p:nvSpPr>
        <p:spPr>
          <a:xfrm>
            <a:off x="4259160" y="1757520"/>
            <a:ext cx="3635640" cy="4419000"/>
          </a:xfrm>
          <a:prstGeom prst="rect">
            <a:avLst/>
          </a:prstGeom>
          <a:noFill/>
          <a:ln w="0">
            <a:noFill/>
          </a:ln>
        </p:spPr>
        <p:txBody>
          <a:bodyPr lIns="0" rIns="0" tIns="0" bIns="0" anchor="t">
            <a:noAutofit/>
          </a:bodyPr>
          <a:p>
            <a:pPr marL="122400" indent="-122400" defTabSz="914400">
              <a:lnSpc>
                <a:spcPct val="100000"/>
              </a:lnSpc>
              <a:spcBef>
                <a:spcPts val="1001"/>
              </a:spcBef>
              <a:buNone/>
              <a:tabLst>
                <a:tab algn="l" pos="0"/>
              </a:tabLst>
            </a:pPr>
            <a:r>
              <a:rPr b="0" lang="en-US" sz="2000" spc="-1" strike="noStrike">
                <a:solidFill>
                  <a:schemeClr val="dk1"/>
                </a:solidFill>
                <a:latin typeface="Univers Next for HSBC Light"/>
              </a:rPr>
              <a:t>“</a:t>
            </a:r>
            <a:r>
              <a:rPr b="0" lang="en-US" sz="2000" spc="-1" strike="noStrike">
                <a:solidFill>
                  <a:schemeClr val="dk1"/>
                </a:solidFill>
                <a:latin typeface="Univers Next for HSBC Light"/>
              </a:rPr>
              <a:t>Click to edit Master text styles”</a:t>
            </a:r>
            <a:endParaRPr b="0" lang="en-US" sz="20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1800" spc="-1" strike="noStrike">
                <a:solidFill>
                  <a:schemeClr val="dk1"/>
                </a:solidFill>
                <a:latin typeface="Univers Next for HSBC Light"/>
              </a:rPr>
              <a:t>Second level</a:t>
            </a:r>
            <a:endParaRPr b="0" lang="en-US" sz="1800" spc="-1" strike="noStrike">
              <a:solidFill>
                <a:schemeClr val="dk1"/>
              </a:solidFill>
              <a:latin typeface="Univers Next for HSBC Light"/>
            </a:endParaRPr>
          </a:p>
        </p:txBody>
      </p:sp>
      <p:sp>
        <p:nvSpPr>
          <p:cNvPr id="48" name="PlaceHolder 6"/>
          <p:cNvSpPr>
            <a:spLocks noGrp="1"/>
          </p:cNvSpPr>
          <p:nvPr>
            <p:ph type="body"/>
          </p:nvPr>
        </p:nvSpPr>
        <p:spPr>
          <a:xfrm>
            <a:off x="8134920" y="1757520"/>
            <a:ext cx="3635640" cy="4419360"/>
          </a:xfrm>
          <a:prstGeom prst="rect">
            <a:avLst/>
          </a:prstGeom>
          <a:noFill/>
          <a:ln w="0">
            <a:noFill/>
          </a:ln>
        </p:spPr>
        <p:txBody>
          <a:bodyPr lIns="0" rIns="0" tIns="0" bIns="0" anchor="t">
            <a:noAutofit/>
          </a:bodyPr>
          <a:p>
            <a:pPr marL="122400" indent="-122400" defTabSz="914400">
              <a:lnSpc>
                <a:spcPct val="100000"/>
              </a:lnSpc>
              <a:spcBef>
                <a:spcPts val="1001"/>
              </a:spcBef>
              <a:buNone/>
              <a:tabLst>
                <a:tab algn="l" pos="0"/>
              </a:tabLst>
            </a:pPr>
            <a:r>
              <a:rPr b="0" lang="en-US" sz="2000" spc="-1" strike="noStrike">
                <a:solidFill>
                  <a:schemeClr val="dk1"/>
                </a:solidFill>
                <a:latin typeface="Univers Next for HSBC Light"/>
              </a:rPr>
              <a:t>“</a:t>
            </a:r>
            <a:r>
              <a:rPr b="0" lang="en-US" sz="2000" spc="-1" strike="noStrike">
                <a:solidFill>
                  <a:schemeClr val="dk1"/>
                </a:solidFill>
                <a:latin typeface="Univers Next for HSBC Light"/>
              </a:rPr>
              <a:t>Click to edit Master text styles”</a:t>
            </a:r>
            <a:endParaRPr b="0" lang="en-US" sz="20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1800" spc="-1" strike="noStrike">
                <a:solidFill>
                  <a:schemeClr val="dk1"/>
                </a:solidFill>
                <a:latin typeface="Univers Next for HSBC Light"/>
              </a:rPr>
              <a:t>Second level</a:t>
            </a:r>
            <a:endParaRPr b="0" lang="en-US" sz="1800" spc="-1" strike="noStrike">
              <a:solidFill>
                <a:schemeClr val="dk1"/>
              </a:solidFill>
              <a:latin typeface="Univers Next for HSBC Light"/>
            </a:endParaRPr>
          </a:p>
        </p:txBody>
      </p:sp>
      <p:sp>
        <p:nvSpPr>
          <p:cNvPr id="49" name="PlaceHolder 7"/>
          <p:cNvSpPr>
            <a:spLocks noGrp="1"/>
          </p:cNvSpPr>
          <p:nvPr>
            <p:ph type="dt" idx="17"/>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6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630" name="Straight Connector 9"/>
          <p:cNvCxnSpPr/>
          <p:nvPr/>
        </p:nvCxnSpPr>
        <p:spPr>
          <a:xfrm>
            <a:off x="383400" y="799920"/>
            <a:ext cx="11400840" cy="360"/>
          </a:xfrm>
          <a:prstGeom prst="straightConnector1">
            <a:avLst/>
          </a:prstGeom>
          <a:ln w="12700">
            <a:solidFill>
              <a:srgbClr val="000000"/>
            </a:solidFill>
          </a:ln>
        </p:spPr>
      </p:cxnSp>
      <p:sp>
        <p:nvSpPr>
          <p:cNvPr id="631"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632" name="PlaceHolder 1"/>
          <p:cNvSpPr>
            <a:spLocks noGrp="1"/>
          </p:cNvSpPr>
          <p:nvPr>
            <p:ph type="title"/>
          </p:nvPr>
        </p:nvSpPr>
        <p:spPr>
          <a:xfrm>
            <a:off x="383760" y="905760"/>
            <a:ext cx="37357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633" name="PlaceHolder 2"/>
          <p:cNvSpPr>
            <a:spLocks noGrp="1"/>
          </p:cNvSpPr>
          <p:nvPr>
            <p:ph type="body"/>
          </p:nvPr>
        </p:nvSpPr>
        <p:spPr>
          <a:xfrm>
            <a:off x="4259160" y="1747800"/>
            <a:ext cx="7524360" cy="442872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0" lang="en-US" sz="1400" spc="-1" strike="noStrike">
                <a:solidFill>
                  <a:schemeClr val="dk1"/>
                </a:solidFill>
                <a:latin typeface="Univers Next for HSBC Medium"/>
              </a:rPr>
              <a:t>Click to edit Master text styles</a:t>
            </a:r>
            <a:endParaRPr b="0" lang="en-US" sz="1400" spc="-1" strike="noStrike">
              <a:solidFill>
                <a:schemeClr val="dk1"/>
              </a:solidFill>
              <a:latin typeface="Univers Next for HSBC Light"/>
            </a:endParaRPr>
          </a:p>
          <a:p>
            <a:pPr indent="0" defTabSz="914400">
              <a:lnSpc>
                <a:spcPct val="100000"/>
              </a:lnSpc>
              <a:buNone/>
              <a:tabLst>
                <a:tab algn="l" pos="0"/>
              </a:tabLst>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indent="0" defTabSz="914400">
              <a:lnSpc>
                <a:spcPct val="100000"/>
              </a:lnSpc>
              <a:spcBef>
                <a:spcPts val="1199"/>
              </a:spcBef>
              <a:buNone/>
              <a:tabLst>
                <a:tab algn="l" pos="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indent="0" defTabSz="914400">
              <a:lnSpc>
                <a:spcPct val="100000"/>
              </a:lnSpc>
              <a:buNone/>
              <a:tabLst>
                <a:tab algn="l" pos="0"/>
              </a:tabLst>
            </a:pPr>
            <a:r>
              <a:rPr b="0" lang="en-US" sz="1400" spc="-1" strike="noStrike">
                <a:solidFill>
                  <a:srgbClr val="db0011"/>
                </a:solidFill>
                <a:latin typeface="Univers Next for HSBC Light"/>
              </a:rPr>
              <a:t>Fourth level</a:t>
            </a:r>
            <a:endParaRPr b="0" lang="en-US" sz="1400" spc="-1" strike="noStrike">
              <a:solidFill>
                <a:schemeClr val="dk1"/>
              </a:solidFill>
              <a:latin typeface="Univers Next for HSBC Light"/>
            </a:endParaRPr>
          </a:p>
        </p:txBody>
      </p:sp>
      <p:sp>
        <p:nvSpPr>
          <p:cNvPr id="634" name="PlaceHolder 3"/>
          <p:cNvSpPr>
            <a:spLocks noGrp="1"/>
          </p:cNvSpPr>
          <p:nvPr>
            <p:ph type="ftr" idx="15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635" name="PlaceHolder 4"/>
          <p:cNvSpPr>
            <a:spLocks noGrp="1"/>
          </p:cNvSpPr>
          <p:nvPr>
            <p:ph type="sldNum" idx="154"/>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93A84106-C11A-4ABF-AF3C-45E2DCD7D1AA}"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636" name="PlaceHolder 5"/>
          <p:cNvSpPr>
            <a:spLocks noGrp="1"/>
          </p:cNvSpPr>
          <p:nvPr>
            <p:ph type="body"/>
          </p:nvPr>
        </p:nvSpPr>
        <p:spPr>
          <a:xfrm>
            <a:off x="4259160" y="905760"/>
            <a:ext cx="7524360" cy="76572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800" spc="-1" strike="noStrike">
                <a:solidFill>
                  <a:schemeClr val="dk1"/>
                </a:solidFill>
                <a:latin typeface="Univers Next for HSBC Light"/>
              </a:rPr>
              <a:t>Click to edit Master text styles</a:t>
            </a:r>
            <a:endParaRPr b="0" lang="en-US" sz="1800" spc="-1" strike="noStrike">
              <a:solidFill>
                <a:schemeClr val="dk1"/>
              </a:solidFill>
              <a:latin typeface="Univers Next for HSBC Light"/>
            </a:endParaRPr>
          </a:p>
        </p:txBody>
      </p:sp>
      <p:sp>
        <p:nvSpPr>
          <p:cNvPr id="637" name="PlaceHolder 6"/>
          <p:cNvSpPr>
            <a:spLocks noGrp="1"/>
          </p:cNvSpPr>
          <p:nvPr>
            <p:ph type="dt" idx="155"/>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67" r:id="rId2"/>
  </p:sldLayoutIdLst>
</p:sldMaster>
</file>

<file path=ppt/slideMasters/slideMaster6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638" name="Straight Connector 9"/>
          <p:cNvCxnSpPr/>
          <p:nvPr/>
        </p:nvCxnSpPr>
        <p:spPr>
          <a:xfrm>
            <a:off x="383400" y="799920"/>
            <a:ext cx="11400840" cy="360"/>
          </a:xfrm>
          <a:prstGeom prst="straightConnector1">
            <a:avLst/>
          </a:prstGeom>
          <a:ln w="12700">
            <a:solidFill>
              <a:srgbClr val="000000"/>
            </a:solidFill>
          </a:ln>
        </p:spPr>
      </p:cxnSp>
      <p:sp>
        <p:nvSpPr>
          <p:cNvPr id="639"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640"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lt1"/>
                </a:solidFill>
                <a:latin typeface="Univers Next for HSBC Medium"/>
              </a:rPr>
              <a:t>Click to edit Master title style</a:t>
            </a:r>
            <a:endParaRPr b="0" lang="en-US" sz="2000" spc="-1" strike="noStrike">
              <a:solidFill>
                <a:schemeClr val="dk1"/>
              </a:solidFill>
              <a:latin typeface="Univers Next for HSBC Light"/>
            </a:endParaRPr>
          </a:p>
        </p:txBody>
      </p:sp>
      <p:cxnSp>
        <p:nvCxnSpPr>
          <p:cNvPr id="641" name="Straight Connector 18"/>
          <p:cNvCxnSpPr/>
          <p:nvPr/>
        </p:nvCxnSpPr>
        <p:spPr>
          <a:xfrm>
            <a:off x="383400" y="799920"/>
            <a:ext cx="11400840" cy="360"/>
          </a:xfrm>
          <a:prstGeom prst="straightConnector1">
            <a:avLst/>
          </a:prstGeom>
          <a:ln w="12700">
            <a:solidFill>
              <a:srgbClr val="ffffff"/>
            </a:solidFill>
          </a:ln>
        </p:spPr>
      </p:cxnSp>
      <p:sp>
        <p:nvSpPr>
          <p:cNvPr id="642" name="TextBox 4"/>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pic>
        <p:nvPicPr>
          <p:cNvPr id="643" name="Picture 7" descr=""/>
          <p:cNvPicPr/>
          <p:nvPr/>
        </p:nvPicPr>
        <p:blipFill>
          <a:blip r:embed="rId3"/>
          <a:stretch/>
        </p:blipFill>
        <p:spPr>
          <a:xfrm>
            <a:off x="0" y="5720400"/>
            <a:ext cx="2163960" cy="1137240"/>
          </a:xfrm>
          <a:prstGeom prst="rect">
            <a:avLst/>
          </a:prstGeom>
          <a:ln w="0">
            <a:noFill/>
          </a:ln>
        </p:spPr>
      </p:pic>
      <p:sp>
        <p:nvSpPr>
          <p:cNvPr id="644" name="PlaceHolder 2"/>
          <p:cNvSpPr>
            <a:spLocks noGrp="1"/>
          </p:cNvSpPr>
          <p:nvPr>
            <p:ph type="dt" idx="156"/>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ffffff"/>
                </a:solidFill>
                <a:latin typeface="Univers Next for HSBC Light"/>
              </a:defRPr>
            </a:lvl1pPr>
          </a:lstStyle>
          <a:p>
            <a:pPr indent="0" defTabSz="914400">
              <a:lnSpc>
                <a:spcPct val="100000"/>
              </a:lnSpc>
              <a:buNone/>
            </a:pPr>
            <a:r>
              <a:rPr b="0" lang="en-US" sz="1400" spc="-1" strike="noStrike">
                <a:solidFill>
                  <a:srgbClr val="ffffff"/>
                </a:solidFill>
                <a:latin typeface="Univers Next for HSBC Light"/>
              </a:rPr>
              <a:t>&lt;date/time&gt;</a:t>
            </a:r>
            <a:endParaRPr b="0" lang="en-GB" sz="1400" spc="-1" strike="noStrike">
              <a:solidFill>
                <a:srgbClr val="ffffff"/>
              </a:solidFill>
              <a:latin typeface="Times New Roman"/>
            </a:endParaRPr>
          </a:p>
        </p:txBody>
      </p:sp>
      <p:sp>
        <p:nvSpPr>
          <p:cNvPr id="645" name="PlaceHolder 3"/>
          <p:cNvSpPr>
            <a:spLocks noGrp="1"/>
          </p:cNvSpPr>
          <p:nvPr>
            <p:ph type="ftr" idx="15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69" r:id="rId4"/>
  </p:sldLayoutIdLst>
</p:sldMaster>
</file>

<file path=ppt/slideMasters/slideMaster6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648" name="Straight Connector 9"/>
          <p:cNvCxnSpPr/>
          <p:nvPr/>
        </p:nvCxnSpPr>
        <p:spPr>
          <a:xfrm>
            <a:off x="383400" y="799920"/>
            <a:ext cx="11400840" cy="360"/>
          </a:xfrm>
          <a:prstGeom prst="straightConnector1">
            <a:avLst/>
          </a:prstGeom>
          <a:ln w="12700">
            <a:solidFill>
              <a:srgbClr val="000000"/>
            </a:solidFill>
          </a:ln>
        </p:spPr>
      </p:cxnSp>
      <p:sp>
        <p:nvSpPr>
          <p:cNvPr id="649"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650"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651" name="PlaceHolder 2"/>
          <p:cNvSpPr>
            <a:spLocks noGrp="1"/>
          </p:cNvSpPr>
          <p:nvPr>
            <p:ph type="ftr" idx="15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652" name="PlaceHolder 3"/>
          <p:cNvSpPr>
            <a:spLocks noGrp="1"/>
          </p:cNvSpPr>
          <p:nvPr>
            <p:ph type="sldNum" idx="159"/>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C5AA3C08-629A-4AB7-866C-82D5A4CD0638}"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653" name="PlaceHolder 4"/>
          <p:cNvSpPr>
            <a:spLocks noGrp="1"/>
          </p:cNvSpPr>
          <p:nvPr>
            <p:ph type="body"/>
          </p:nvPr>
        </p:nvSpPr>
        <p:spPr>
          <a:xfrm>
            <a:off x="384120" y="1773360"/>
            <a:ext cx="5579640" cy="44272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654" name="PlaceHolder 5"/>
          <p:cNvSpPr>
            <a:spLocks noGrp="1"/>
          </p:cNvSpPr>
          <p:nvPr>
            <p:ph type="body"/>
          </p:nvPr>
        </p:nvSpPr>
        <p:spPr>
          <a:xfrm>
            <a:off x="6203880" y="1773360"/>
            <a:ext cx="5579640" cy="44272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655" name="PlaceHolder 6"/>
          <p:cNvSpPr>
            <a:spLocks noGrp="1"/>
          </p:cNvSpPr>
          <p:nvPr>
            <p:ph type="dt" idx="16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71" r:id="rId2"/>
  </p:sldLayoutIdLst>
</p:sldMaster>
</file>

<file path=ppt/slideMasters/slideMaster6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656" name="Straight Connector 9"/>
          <p:cNvCxnSpPr/>
          <p:nvPr/>
        </p:nvCxnSpPr>
        <p:spPr>
          <a:xfrm>
            <a:off x="383400" y="799920"/>
            <a:ext cx="11400840" cy="360"/>
          </a:xfrm>
          <a:prstGeom prst="straightConnector1">
            <a:avLst/>
          </a:prstGeom>
          <a:ln w="12700">
            <a:solidFill>
              <a:srgbClr val="000000"/>
            </a:solidFill>
          </a:ln>
        </p:spPr>
      </p:cxnSp>
      <p:sp>
        <p:nvSpPr>
          <p:cNvPr id="657"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grpSp>
        <p:nvGrpSpPr>
          <p:cNvPr id="658" name="Group 29"/>
          <p:cNvGrpSpPr/>
          <p:nvPr/>
        </p:nvGrpSpPr>
        <p:grpSpPr>
          <a:xfrm>
            <a:off x="4278960" y="2540160"/>
            <a:ext cx="3633840" cy="1819800"/>
            <a:chOff x="4278960" y="2540160"/>
            <a:chExt cx="3633840" cy="1819800"/>
          </a:xfrm>
        </p:grpSpPr>
        <p:sp>
          <p:nvSpPr>
            <p:cNvPr id="659" name="Freeform 9"/>
            <p:cNvSpPr/>
            <p:nvPr/>
          </p:nvSpPr>
          <p:spPr>
            <a:xfrm>
              <a:off x="427896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0" y="1923"/>
                  </a:moveTo>
                  <a:lnTo>
                    <a:pt x="1919" y="3846"/>
                  </a:lnTo>
                  <a:lnTo>
                    <a:pt x="1919" y="0"/>
                  </a:lnTo>
                  <a:lnTo>
                    <a:pt x="0" y="1923"/>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660" name="Freeform 10"/>
            <p:cNvSpPr/>
            <p:nvPr/>
          </p:nvSpPr>
          <p:spPr>
            <a:xfrm>
              <a:off x="5187240" y="345024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0"/>
                  </a:moveTo>
                  <a:lnTo>
                    <a:pt x="0" y="1923"/>
                  </a:lnTo>
                  <a:lnTo>
                    <a:pt x="3842" y="1923"/>
                  </a:lnTo>
                  <a:lnTo>
                    <a:pt x="1921"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661" name="Freeform 11"/>
            <p:cNvSpPr/>
            <p:nvPr/>
          </p:nvSpPr>
          <p:spPr>
            <a:xfrm>
              <a:off x="700524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1919" y="1923"/>
                  </a:moveTo>
                  <a:lnTo>
                    <a:pt x="0" y="0"/>
                  </a:lnTo>
                  <a:lnTo>
                    <a:pt x="0" y="3846"/>
                  </a:lnTo>
                  <a:lnTo>
                    <a:pt x="1919" y="1923"/>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662" name="Freeform 12"/>
            <p:cNvSpPr/>
            <p:nvPr/>
          </p:nvSpPr>
          <p:spPr>
            <a:xfrm>
              <a:off x="5187240" y="254016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1923"/>
                  </a:moveTo>
                  <a:lnTo>
                    <a:pt x="3842" y="0"/>
                  </a:lnTo>
                  <a:lnTo>
                    <a:pt x="0" y="0"/>
                  </a:lnTo>
                  <a:lnTo>
                    <a:pt x="1921" y="1923"/>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663" name="PlaceHolder 1"/>
          <p:cNvSpPr>
            <a:spLocks noGrp="1"/>
          </p:cNvSpPr>
          <p:nvPr>
            <p:ph type="ftr" idx="16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73" r:id="rId2"/>
  </p:sldLayoutIdLst>
</p:sldMaster>
</file>

<file path=ppt/slideMasters/slideMaster6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0011"/>
        </a:solidFill>
      </p:bgPr>
    </p:bg>
    <p:spTree>
      <p:nvGrpSpPr>
        <p:cNvPr id="1" name=""/>
        <p:cNvGrpSpPr/>
        <p:nvPr/>
      </p:nvGrpSpPr>
      <p:grpSpPr>
        <a:xfrm>
          <a:off x="0" y="0"/>
          <a:ext cx="0" cy="0"/>
          <a:chOff x="0" y="0"/>
          <a:chExt cx="0" cy="0"/>
        </a:xfrm>
      </p:grpSpPr>
      <p:cxnSp>
        <p:nvCxnSpPr>
          <p:cNvPr id="664" name="Straight Connector 9"/>
          <p:cNvCxnSpPr/>
          <p:nvPr/>
        </p:nvCxnSpPr>
        <p:spPr>
          <a:xfrm>
            <a:off x="383400" y="799920"/>
            <a:ext cx="11400840" cy="360"/>
          </a:xfrm>
          <a:prstGeom prst="straightConnector1">
            <a:avLst/>
          </a:prstGeom>
          <a:ln w="12700">
            <a:solidFill>
              <a:srgbClr val="000000"/>
            </a:solidFill>
          </a:ln>
        </p:spPr>
      </p:cxnSp>
      <p:sp>
        <p:nvSpPr>
          <p:cNvPr id="665"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grpSp>
        <p:nvGrpSpPr>
          <p:cNvPr id="666" name="Group 6"/>
          <p:cNvGrpSpPr/>
          <p:nvPr/>
        </p:nvGrpSpPr>
        <p:grpSpPr>
          <a:xfrm>
            <a:off x="4278960" y="2540160"/>
            <a:ext cx="3633840" cy="1819800"/>
            <a:chOff x="4278960" y="2540160"/>
            <a:chExt cx="3633840" cy="1819800"/>
          </a:xfrm>
        </p:grpSpPr>
        <p:sp>
          <p:nvSpPr>
            <p:cNvPr id="667" name="Freeform 9"/>
            <p:cNvSpPr/>
            <p:nvPr/>
          </p:nvSpPr>
          <p:spPr>
            <a:xfrm>
              <a:off x="427896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0" y="1923"/>
                  </a:moveTo>
                  <a:lnTo>
                    <a:pt x="1919" y="3846"/>
                  </a:lnTo>
                  <a:lnTo>
                    <a:pt x="1919" y="0"/>
                  </a:lnTo>
                  <a:lnTo>
                    <a:pt x="0"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668" name="Freeform 10"/>
            <p:cNvSpPr/>
            <p:nvPr/>
          </p:nvSpPr>
          <p:spPr>
            <a:xfrm>
              <a:off x="5187240" y="345024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0"/>
                  </a:moveTo>
                  <a:lnTo>
                    <a:pt x="0" y="1923"/>
                  </a:lnTo>
                  <a:lnTo>
                    <a:pt x="3842" y="1923"/>
                  </a:lnTo>
                  <a:lnTo>
                    <a:pt x="1921" y="0"/>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669" name="Freeform 11"/>
            <p:cNvSpPr/>
            <p:nvPr/>
          </p:nvSpPr>
          <p:spPr>
            <a:xfrm>
              <a:off x="700524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1919" y="1923"/>
                  </a:moveTo>
                  <a:lnTo>
                    <a:pt x="0" y="0"/>
                  </a:lnTo>
                  <a:lnTo>
                    <a:pt x="0" y="3846"/>
                  </a:lnTo>
                  <a:lnTo>
                    <a:pt x="1919"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670" name="Freeform 12"/>
            <p:cNvSpPr/>
            <p:nvPr/>
          </p:nvSpPr>
          <p:spPr>
            <a:xfrm>
              <a:off x="5187240" y="254016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1923"/>
                  </a:moveTo>
                  <a:lnTo>
                    <a:pt x="3842" y="0"/>
                  </a:lnTo>
                  <a:lnTo>
                    <a:pt x="0" y="0"/>
                  </a:lnTo>
                  <a:lnTo>
                    <a:pt x="1921"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grpSp>
      <p:sp>
        <p:nvSpPr>
          <p:cNvPr id="671" name="PlaceHolder 1"/>
          <p:cNvSpPr>
            <a:spLocks noGrp="1"/>
          </p:cNvSpPr>
          <p:nvPr>
            <p:ph type="ftr" idx="162"/>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75" r:id="rId2"/>
  </p:sldLayoutIdLst>
</p:sldMaster>
</file>

<file path=ppt/slideMasters/slideMaster6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cxnSp>
        <p:nvCxnSpPr>
          <p:cNvPr id="672" name="Straight Connector 9"/>
          <p:cNvCxnSpPr/>
          <p:nvPr/>
        </p:nvCxnSpPr>
        <p:spPr>
          <a:xfrm>
            <a:off x="383400" y="799920"/>
            <a:ext cx="11400840" cy="360"/>
          </a:xfrm>
          <a:prstGeom prst="straightConnector1">
            <a:avLst/>
          </a:prstGeom>
          <a:ln w="12700">
            <a:solidFill>
              <a:srgbClr val="000000"/>
            </a:solidFill>
          </a:ln>
        </p:spPr>
      </p:cxnSp>
      <p:sp>
        <p:nvSpPr>
          <p:cNvPr id="673"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grpSp>
        <p:nvGrpSpPr>
          <p:cNvPr id="674" name="Group 6"/>
          <p:cNvGrpSpPr/>
          <p:nvPr/>
        </p:nvGrpSpPr>
        <p:grpSpPr>
          <a:xfrm>
            <a:off x="4278960" y="2540160"/>
            <a:ext cx="3633840" cy="1819800"/>
            <a:chOff x="4278960" y="2540160"/>
            <a:chExt cx="3633840" cy="1819800"/>
          </a:xfrm>
        </p:grpSpPr>
        <p:sp>
          <p:nvSpPr>
            <p:cNvPr id="675" name="Freeform 9"/>
            <p:cNvSpPr/>
            <p:nvPr/>
          </p:nvSpPr>
          <p:spPr>
            <a:xfrm>
              <a:off x="427896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0" y="1923"/>
                  </a:moveTo>
                  <a:lnTo>
                    <a:pt x="1919" y="3846"/>
                  </a:lnTo>
                  <a:lnTo>
                    <a:pt x="1919" y="0"/>
                  </a:lnTo>
                  <a:lnTo>
                    <a:pt x="0"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676" name="Freeform 10"/>
            <p:cNvSpPr/>
            <p:nvPr/>
          </p:nvSpPr>
          <p:spPr>
            <a:xfrm>
              <a:off x="5187240" y="345024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0"/>
                  </a:moveTo>
                  <a:lnTo>
                    <a:pt x="0" y="1923"/>
                  </a:lnTo>
                  <a:lnTo>
                    <a:pt x="3842" y="1923"/>
                  </a:lnTo>
                  <a:lnTo>
                    <a:pt x="1921" y="0"/>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677" name="Freeform 11"/>
            <p:cNvSpPr/>
            <p:nvPr/>
          </p:nvSpPr>
          <p:spPr>
            <a:xfrm>
              <a:off x="7005240" y="2540160"/>
              <a:ext cx="907560" cy="1819800"/>
            </a:xfrm>
            <a:custGeom>
              <a:avLst/>
              <a:gdLst>
                <a:gd name="textAreaLeft" fmla="*/ 0 w 907560"/>
                <a:gd name="textAreaRight" fmla="*/ 907920 w 907560"/>
                <a:gd name="textAreaTop" fmla="*/ 0 h 1819800"/>
                <a:gd name="textAreaBottom" fmla="*/ 1820160 h 1819800"/>
              </a:gdLst>
              <a:ahLst/>
              <a:rect l="textAreaLeft" t="textAreaTop" r="textAreaRight" b="textAreaBottom"/>
              <a:pathLst>
                <a:path w="1919" h="3846">
                  <a:moveTo>
                    <a:pt x="1919" y="1923"/>
                  </a:moveTo>
                  <a:lnTo>
                    <a:pt x="0" y="0"/>
                  </a:lnTo>
                  <a:lnTo>
                    <a:pt x="0" y="3846"/>
                  </a:lnTo>
                  <a:lnTo>
                    <a:pt x="1919"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sp>
          <p:nvSpPr>
            <p:cNvPr id="678" name="Freeform 12"/>
            <p:cNvSpPr/>
            <p:nvPr/>
          </p:nvSpPr>
          <p:spPr>
            <a:xfrm>
              <a:off x="5187240" y="2540160"/>
              <a:ext cx="1817640" cy="909720"/>
            </a:xfrm>
            <a:custGeom>
              <a:avLst/>
              <a:gdLst>
                <a:gd name="textAreaLeft" fmla="*/ 0 w 1817640"/>
                <a:gd name="textAreaRight" fmla="*/ 1818000 w 1817640"/>
                <a:gd name="textAreaTop" fmla="*/ 0 h 909720"/>
                <a:gd name="textAreaBottom" fmla="*/ 910080 h 909720"/>
              </a:gdLst>
              <a:ahLst/>
              <a:rect l="textAreaLeft" t="textAreaTop" r="textAreaRight" b="textAreaBottom"/>
              <a:pathLst>
                <a:path w="3842" h="1923">
                  <a:moveTo>
                    <a:pt x="1921" y="1923"/>
                  </a:moveTo>
                  <a:lnTo>
                    <a:pt x="3842" y="0"/>
                  </a:lnTo>
                  <a:lnTo>
                    <a:pt x="0" y="0"/>
                  </a:lnTo>
                  <a:lnTo>
                    <a:pt x="1921" y="1923"/>
                  </a:lnTo>
                  <a:close/>
                </a:path>
              </a:pathLst>
            </a:custGeom>
            <a:solidFill>
              <a:schemeClr val="bg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ffffff"/>
                </a:solidFill>
                <a:latin typeface="Univers Next for HSBC Light"/>
              </a:endParaRPr>
            </a:p>
          </p:txBody>
        </p:sp>
      </p:grpSp>
      <p:sp>
        <p:nvSpPr>
          <p:cNvPr id="679" name="PlaceHolder 1"/>
          <p:cNvSpPr>
            <a:spLocks noGrp="1"/>
          </p:cNvSpPr>
          <p:nvPr>
            <p:ph type="ftr" idx="16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77" r:id="rId2"/>
  </p:sldLayoutIdLst>
</p:sldMaster>
</file>

<file path=ppt/slideMasters/slideMaster6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680" name="Straight Connector 9"/>
          <p:cNvCxnSpPr/>
          <p:nvPr/>
        </p:nvCxnSpPr>
        <p:spPr>
          <a:xfrm>
            <a:off x="383400" y="799920"/>
            <a:ext cx="11400840" cy="360"/>
          </a:xfrm>
          <a:prstGeom prst="straightConnector1">
            <a:avLst/>
          </a:prstGeom>
          <a:ln w="12700">
            <a:solidFill>
              <a:srgbClr val="000000"/>
            </a:solidFill>
          </a:ln>
        </p:spPr>
      </p:cxnSp>
      <p:sp>
        <p:nvSpPr>
          <p:cNvPr id="681"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grpSp>
        <p:nvGrpSpPr>
          <p:cNvPr id="682" name="Group 15"/>
          <p:cNvGrpSpPr/>
          <p:nvPr/>
        </p:nvGrpSpPr>
        <p:grpSpPr>
          <a:xfrm>
            <a:off x="387360" y="6094440"/>
            <a:ext cx="1408680" cy="381960"/>
            <a:chOff x="387360" y="6094440"/>
            <a:chExt cx="1408680" cy="381960"/>
          </a:xfrm>
        </p:grpSpPr>
        <p:sp>
          <p:nvSpPr>
            <p:cNvPr id="683" name="Freeform 16"/>
            <p:cNvSpPr/>
            <p:nvPr/>
          </p:nvSpPr>
          <p:spPr>
            <a:xfrm>
              <a:off x="9561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899"/>
                  </a:moveTo>
                  <a:lnTo>
                    <a:pt x="445" y="451"/>
                  </a:lnTo>
                  <a:lnTo>
                    <a:pt x="0" y="0"/>
                  </a:lnTo>
                  <a:lnTo>
                    <a:pt x="0" y="899"/>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684" name="Freeform 17"/>
            <p:cNvSpPr/>
            <p:nvPr/>
          </p:nvSpPr>
          <p:spPr>
            <a:xfrm>
              <a:off x="576720" y="6094440"/>
              <a:ext cx="379080" cy="191160"/>
            </a:xfrm>
            <a:custGeom>
              <a:avLst/>
              <a:gdLst>
                <a:gd name="textAreaLeft" fmla="*/ 0 w 379080"/>
                <a:gd name="textAreaRight" fmla="*/ 379440 w 379080"/>
                <a:gd name="textAreaTop" fmla="*/ 0 h 191160"/>
                <a:gd name="textAreaBottom" fmla="*/ 191520 h 191160"/>
              </a:gdLst>
              <a:ahLst/>
              <a:rect l="textAreaLeft" t="textAreaTop" r="textAreaRight" b="textAreaBottom"/>
              <a:pathLst>
                <a:path w="893" h="451">
                  <a:moveTo>
                    <a:pt x="0" y="0"/>
                  </a:moveTo>
                  <a:lnTo>
                    <a:pt x="448" y="451"/>
                  </a:lnTo>
                  <a:lnTo>
                    <a:pt x="893" y="0"/>
                  </a:lnTo>
                  <a:lnTo>
                    <a:pt x="0"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685" name="Freeform 18"/>
            <p:cNvSpPr/>
            <p:nvPr/>
          </p:nvSpPr>
          <p:spPr>
            <a:xfrm>
              <a:off x="3873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451"/>
                  </a:moveTo>
                  <a:lnTo>
                    <a:pt x="445" y="899"/>
                  </a:lnTo>
                  <a:lnTo>
                    <a:pt x="445" y="0"/>
                  </a:lnTo>
                  <a:lnTo>
                    <a:pt x="0" y="451"/>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686" name="Freeform 19"/>
            <p:cNvSpPr/>
            <p:nvPr/>
          </p:nvSpPr>
          <p:spPr>
            <a:xfrm>
              <a:off x="576720" y="6286320"/>
              <a:ext cx="379080" cy="190080"/>
            </a:xfrm>
            <a:custGeom>
              <a:avLst/>
              <a:gdLst>
                <a:gd name="textAreaLeft" fmla="*/ 0 w 379080"/>
                <a:gd name="textAreaRight" fmla="*/ 379440 w 379080"/>
                <a:gd name="textAreaTop" fmla="*/ 0 h 190080"/>
                <a:gd name="textAreaBottom" fmla="*/ 190440 h 190080"/>
              </a:gdLst>
              <a:ahLst/>
              <a:rect l="textAreaLeft" t="textAreaTop" r="textAreaRight" b="textAreaBottom"/>
              <a:pathLst>
                <a:path w="893" h="448">
                  <a:moveTo>
                    <a:pt x="0" y="448"/>
                  </a:moveTo>
                  <a:lnTo>
                    <a:pt x="893" y="448"/>
                  </a:lnTo>
                  <a:lnTo>
                    <a:pt x="448" y="0"/>
                  </a:lnTo>
                  <a:lnTo>
                    <a:pt x="0" y="448"/>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687" name="Freeform 20"/>
            <p:cNvSpPr/>
            <p:nvPr/>
          </p:nvSpPr>
          <p:spPr>
            <a:xfrm>
              <a:off x="1208520" y="6206040"/>
              <a:ext cx="137880" cy="159840"/>
            </a:xfrm>
            <a:custGeom>
              <a:avLst/>
              <a:gdLst>
                <a:gd name="textAreaLeft" fmla="*/ 0 w 137880"/>
                <a:gd name="textAreaRight" fmla="*/ 138240 w 137880"/>
                <a:gd name="textAreaTop" fmla="*/ 0 h 159840"/>
                <a:gd name="textAreaBottom" fmla="*/ 160200 h 159840"/>
              </a:gdLst>
              <a:ahLst/>
              <a:rect l="textAreaLeft" t="textAreaTop" r="textAreaRight" b="textAreaBottom"/>
              <a:pathLst>
                <a:path w="325" h="377">
                  <a:moveTo>
                    <a:pt x="244" y="215"/>
                  </a:moveTo>
                  <a:lnTo>
                    <a:pt x="81" y="215"/>
                  </a:lnTo>
                  <a:lnTo>
                    <a:pt x="81" y="377"/>
                  </a:lnTo>
                  <a:lnTo>
                    <a:pt x="0" y="377"/>
                  </a:lnTo>
                  <a:lnTo>
                    <a:pt x="0" y="0"/>
                  </a:lnTo>
                  <a:lnTo>
                    <a:pt x="81" y="0"/>
                  </a:lnTo>
                  <a:lnTo>
                    <a:pt x="81" y="155"/>
                  </a:lnTo>
                  <a:lnTo>
                    <a:pt x="244" y="155"/>
                  </a:lnTo>
                  <a:lnTo>
                    <a:pt x="244" y="0"/>
                  </a:lnTo>
                  <a:lnTo>
                    <a:pt x="325" y="0"/>
                  </a:lnTo>
                  <a:lnTo>
                    <a:pt x="325" y="377"/>
                  </a:lnTo>
                  <a:lnTo>
                    <a:pt x="244" y="377"/>
                  </a:lnTo>
                  <a:lnTo>
                    <a:pt x="244" y="215"/>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688" name="Freeform 21"/>
            <p:cNvSpPr/>
            <p:nvPr/>
          </p:nvSpPr>
          <p:spPr>
            <a:xfrm>
              <a:off x="1365840" y="6202800"/>
              <a:ext cx="129240" cy="165960"/>
            </a:xfrm>
            <a:custGeom>
              <a:avLst/>
              <a:gdLst>
                <a:gd name="textAreaLeft" fmla="*/ 0 w 129240"/>
                <a:gd name="textAreaRight" fmla="*/ 129600 w 129240"/>
                <a:gd name="textAreaTop" fmla="*/ 0 h 165960"/>
                <a:gd name="textAreaBottom" fmla="*/ 166320 h 165960"/>
              </a:gdLst>
              <a:ahLst/>
              <a:rect l="textAreaLeft" t="textAreaTop" r="textAreaRight" b="textAreaBottom"/>
              <a:pathLst>
                <a:path w="129" h="164">
                  <a:moveTo>
                    <a:pt x="63" y="164"/>
                  </a:moveTo>
                  <a:cubicBezTo>
                    <a:pt x="29" y="164"/>
                    <a:pt x="1" y="150"/>
                    <a:pt x="0" y="112"/>
                  </a:cubicBezTo>
                  <a:cubicBezTo>
                    <a:pt x="35" y="112"/>
                    <a:pt x="35" y="112"/>
                    <a:pt x="35" y="112"/>
                  </a:cubicBezTo>
                  <a:cubicBezTo>
                    <a:pt x="35" y="129"/>
                    <a:pt x="45" y="139"/>
                    <a:pt x="64" y="139"/>
                  </a:cubicBezTo>
                  <a:cubicBezTo>
                    <a:pt x="77" y="139"/>
                    <a:pt x="93" y="132"/>
                    <a:pt x="93" y="116"/>
                  </a:cubicBezTo>
                  <a:cubicBezTo>
                    <a:pt x="93" y="104"/>
                    <a:pt x="83" y="100"/>
                    <a:pt x="65" y="95"/>
                  </a:cubicBezTo>
                  <a:cubicBezTo>
                    <a:pt x="53" y="92"/>
                    <a:pt x="53" y="92"/>
                    <a:pt x="53" y="92"/>
                  </a:cubicBezTo>
                  <a:cubicBezTo>
                    <a:pt x="29" y="85"/>
                    <a:pt x="4" y="75"/>
                    <a:pt x="4" y="47"/>
                  </a:cubicBezTo>
                  <a:cubicBezTo>
                    <a:pt x="4" y="12"/>
                    <a:pt x="37" y="0"/>
                    <a:pt x="67" y="0"/>
                  </a:cubicBezTo>
                  <a:cubicBezTo>
                    <a:pt x="97" y="0"/>
                    <a:pt x="124" y="11"/>
                    <a:pt x="124" y="45"/>
                  </a:cubicBezTo>
                  <a:cubicBezTo>
                    <a:pt x="90" y="45"/>
                    <a:pt x="90" y="45"/>
                    <a:pt x="90" y="45"/>
                  </a:cubicBezTo>
                  <a:cubicBezTo>
                    <a:pt x="88" y="31"/>
                    <a:pt x="80" y="23"/>
                    <a:pt x="64" y="23"/>
                  </a:cubicBezTo>
                  <a:cubicBezTo>
                    <a:pt x="51" y="23"/>
                    <a:pt x="39" y="30"/>
                    <a:pt x="39" y="44"/>
                  </a:cubicBezTo>
                  <a:cubicBezTo>
                    <a:pt x="39" y="55"/>
                    <a:pt x="49" y="59"/>
                    <a:pt x="71" y="66"/>
                  </a:cubicBezTo>
                  <a:cubicBezTo>
                    <a:pt x="84" y="70"/>
                    <a:pt x="84" y="70"/>
                    <a:pt x="84" y="70"/>
                  </a:cubicBezTo>
                  <a:cubicBezTo>
                    <a:pt x="112" y="78"/>
                    <a:pt x="129" y="88"/>
                    <a:pt x="129" y="114"/>
                  </a:cubicBezTo>
                  <a:cubicBezTo>
                    <a:pt x="129" y="150"/>
                    <a:pt x="94" y="164"/>
                    <a:pt x="63"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689" name="Freeform 22"/>
            <p:cNvSpPr/>
            <p:nvPr/>
          </p:nvSpPr>
          <p:spPr>
            <a:xfrm>
              <a:off x="1514520" y="6206040"/>
              <a:ext cx="125280" cy="159840"/>
            </a:xfrm>
            <a:custGeom>
              <a:avLst/>
              <a:gdLst>
                <a:gd name="textAreaLeft" fmla="*/ 0 w 125280"/>
                <a:gd name="textAreaRight" fmla="*/ 125640 w 125280"/>
                <a:gd name="textAreaTop" fmla="*/ 0 h 159840"/>
                <a:gd name="textAreaBottom" fmla="*/ 160200 h 159840"/>
              </a:gdLst>
              <a:ahLst/>
              <a:rect l="textAreaLeft" t="textAreaTop" r="textAreaRight" b="textAreaBottom"/>
              <a:pathLst>
                <a:path w="125" h="158">
                  <a:moveTo>
                    <a:pt x="0" y="0"/>
                  </a:moveTo>
                  <a:cubicBezTo>
                    <a:pt x="55" y="0"/>
                    <a:pt x="55" y="0"/>
                    <a:pt x="55" y="0"/>
                  </a:cubicBezTo>
                  <a:cubicBezTo>
                    <a:pt x="72" y="0"/>
                    <a:pt x="79" y="0"/>
                    <a:pt x="86" y="2"/>
                  </a:cubicBezTo>
                  <a:cubicBezTo>
                    <a:pt x="105" y="6"/>
                    <a:pt x="119" y="19"/>
                    <a:pt x="119" y="40"/>
                  </a:cubicBezTo>
                  <a:cubicBezTo>
                    <a:pt x="119" y="60"/>
                    <a:pt x="106" y="71"/>
                    <a:pt x="88" y="75"/>
                  </a:cubicBezTo>
                  <a:cubicBezTo>
                    <a:pt x="109" y="79"/>
                    <a:pt x="125" y="90"/>
                    <a:pt x="125" y="114"/>
                  </a:cubicBezTo>
                  <a:cubicBezTo>
                    <a:pt x="125" y="149"/>
                    <a:pt x="90" y="158"/>
                    <a:pt x="62" y="158"/>
                  </a:cubicBezTo>
                  <a:cubicBezTo>
                    <a:pt x="0" y="158"/>
                    <a:pt x="0" y="158"/>
                    <a:pt x="0" y="158"/>
                  </a:cubicBezTo>
                  <a:lnTo>
                    <a:pt x="0" y="0"/>
                  </a:lnTo>
                  <a:close/>
                  <a:moveTo>
                    <a:pt x="55" y="66"/>
                  </a:moveTo>
                  <a:cubicBezTo>
                    <a:pt x="70" y="66"/>
                    <a:pt x="85" y="63"/>
                    <a:pt x="85" y="44"/>
                  </a:cubicBezTo>
                  <a:cubicBezTo>
                    <a:pt x="85" y="28"/>
                    <a:pt x="71" y="23"/>
                    <a:pt x="57" y="23"/>
                  </a:cubicBezTo>
                  <a:cubicBezTo>
                    <a:pt x="33" y="23"/>
                    <a:pt x="33" y="23"/>
                    <a:pt x="33" y="23"/>
                  </a:cubicBezTo>
                  <a:cubicBezTo>
                    <a:pt x="33" y="66"/>
                    <a:pt x="33" y="66"/>
                    <a:pt x="33" y="66"/>
                  </a:cubicBezTo>
                  <a:lnTo>
                    <a:pt x="55" y="66"/>
                  </a:lnTo>
                  <a:close/>
                  <a:moveTo>
                    <a:pt x="58" y="134"/>
                  </a:moveTo>
                  <a:cubicBezTo>
                    <a:pt x="74" y="134"/>
                    <a:pt x="90" y="130"/>
                    <a:pt x="90" y="111"/>
                  </a:cubicBezTo>
                  <a:cubicBezTo>
                    <a:pt x="90" y="92"/>
                    <a:pt x="76" y="88"/>
                    <a:pt x="60" y="88"/>
                  </a:cubicBezTo>
                  <a:cubicBezTo>
                    <a:pt x="33" y="88"/>
                    <a:pt x="33" y="88"/>
                    <a:pt x="33" y="88"/>
                  </a:cubicBezTo>
                  <a:cubicBezTo>
                    <a:pt x="33" y="134"/>
                    <a:pt x="33" y="134"/>
                    <a:pt x="33" y="134"/>
                  </a:cubicBezTo>
                  <a:lnTo>
                    <a:pt x="58" y="134"/>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690" name="Freeform 23"/>
            <p:cNvSpPr/>
            <p:nvPr/>
          </p:nvSpPr>
          <p:spPr>
            <a:xfrm>
              <a:off x="1655280" y="6202800"/>
              <a:ext cx="140760" cy="165960"/>
            </a:xfrm>
            <a:custGeom>
              <a:avLst/>
              <a:gdLst>
                <a:gd name="textAreaLeft" fmla="*/ 0 w 140760"/>
                <a:gd name="textAreaRight" fmla="*/ 141120 w 140760"/>
                <a:gd name="textAreaTop" fmla="*/ 0 h 165960"/>
                <a:gd name="textAreaBottom" fmla="*/ 166320 h 165960"/>
              </a:gdLst>
              <a:ahLst/>
              <a:rect l="textAreaLeft" t="textAreaTop" r="textAreaRight" b="textAreaBottom"/>
              <a:pathLst>
                <a:path w="140" h="164">
                  <a:moveTo>
                    <a:pt x="74" y="164"/>
                  </a:moveTo>
                  <a:cubicBezTo>
                    <a:pt x="23" y="164"/>
                    <a:pt x="0" y="131"/>
                    <a:pt x="0" y="83"/>
                  </a:cubicBezTo>
                  <a:cubicBezTo>
                    <a:pt x="0" y="35"/>
                    <a:pt x="26" y="0"/>
                    <a:pt x="76" y="0"/>
                  </a:cubicBezTo>
                  <a:cubicBezTo>
                    <a:pt x="107" y="0"/>
                    <a:pt x="138" y="14"/>
                    <a:pt x="139" y="50"/>
                  </a:cubicBezTo>
                  <a:cubicBezTo>
                    <a:pt x="103" y="50"/>
                    <a:pt x="103" y="50"/>
                    <a:pt x="103" y="50"/>
                  </a:cubicBezTo>
                  <a:cubicBezTo>
                    <a:pt x="102" y="34"/>
                    <a:pt x="91" y="26"/>
                    <a:pt x="76" y="26"/>
                  </a:cubicBezTo>
                  <a:cubicBezTo>
                    <a:pt x="45" y="26"/>
                    <a:pt x="36" y="59"/>
                    <a:pt x="36" y="84"/>
                  </a:cubicBezTo>
                  <a:cubicBezTo>
                    <a:pt x="36" y="109"/>
                    <a:pt x="45" y="138"/>
                    <a:pt x="75" y="138"/>
                  </a:cubicBezTo>
                  <a:cubicBezTo>
                    <a:pt x="90" y="138"/>
                    <a:pt x="102" y="130"/>
                    <a:pt x="104" y="114"/>
                  </a:cubicBezTo>
                  <a:cubicBezTo>
                    <a:pt x="140" y="114"/>
                    <a:pt x="140" y="114"/>
                    <a:pt x="140" y="114"/>
                  </a:cubicBezTo>
                  <a:cubicBezTo>
                    <a:pt x="136" y="150"/>
                    <a:pt x="107" y="164"/>
                    <a:pt x="74"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691"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db0011"/>
                </a:solidFill>
                <a:latin typeface="Univers Next for HSBC Light"/>
              </a:rPr>
              <a:t>Together we thrive</a:t>
            </a:r>
            <a:endParaRPr b="0" lang="en-GB" sz="4800" spc="-1" strike="noStrike">
              <a:solidFill>
                <a:srgbClr val="000000"/>
              </a:solidFill>
              <a:latin typeface="Arial"/>
            </a:endParaRPr>
          </a:p>
        </p:txBody>
      </p:sp>
      <p:sp>
        <p:nvSpPr>
          <p:cNvPr id="692" name="PlaceHolder 1"/>
          <p:cNvSpPr>
            <a:spLocks noGrp="1"/>
          </p:cNvSpPr>
          <p:nvPr>
            <p:ph type="ftr" idx="164"/>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79" r:id="rId2"/>
  </p:sldLayoutIdLst>
</p:sldMaster>
</file>

<file path=ppt/slideMasters/slideMaster6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693" name="Straight Connector 9"/>
          <p:cNvCxnSpPr/>
          <p:nvPr/>
        </p:nvCxnSpPr>
        <p:spPr>
          <a:xfrm>
            <a:off x="383400" y="799920"/>
            <a:ext cx="11400840" cy="360"/>
          </a:xfrm>
          <a:prstGeom prst="straightConnector1">
            <a:avLst/>
          </a:prstGeom>
          <a:ln w="12700">
            <a:solidFill>
              <a:srgbClr val="000000"/>
            </a:solidFill>
          </a:ln>
        </p:spPr>
      </p:cxnSp>
      <p:sp>
        <p:nvSpPr>
          <p:cNvPr id="694"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grpSp>
        <p:nvGrpSpPr>
          <p:cNvPr id="695" name="Group 15"/>
          <p:cNvGrpSpPr/>
          <p:nvPr/>
        </p:nvGrpSpPr>
        <p:grpSpPr>
          <a:xfrm>
            <a:off x="387360" y="6094440"/>
            <a:ext cx="1408680" cy="381960"/>
            <a:chOff x="387360" y="6094440"/>
            <a:chExt cx="1408680" cy="381960"/>
          </a:xfrm>
        </p:grpSpPr>
        <p:sp>
          <p:nvSpPr>
            <p:cNvPr id="696" name="Freeform 16"/>
            <p:cNvSpPr/>
            <p:nvPr/>
          </p:nvSpPr>
          <p:spPr>
            <a:xfrm>
              <a:off x="9561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899"/>
                  </a:moveTo>
                  <a:lnTo>
                    <a:pt x="445" y="451"/>
                  </a:lnTo>
                  <a:lnTo>
                    <a:pt x="0" y="0"/>
                  </a:lnTo>
                  <a:lnTo>
                    <a:pt x="0" y="899"/>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697" name="Freeform 17"/>
            <p:cNvSpPr/>
            <p:nvPr/>
          </p:nvSpPr>
          <p:spPr>
            <a:xfrm>
              <a:off x="576720" y="6094440"/>
              <a:ext cx="379080" cy="191160"/>
            </a:xfrm>
            <a:custGeom>
              <a:avLst/>
              <a:gdLst>
                <a:gd name="textAreaLeft" fmla="*/ 0 w 379080"/>
                <a:gd name="textAreaRight" fmla="*/ 379440 w 379080"/>
                <a:gd name="textAreaTop" fmla="*/ 0 h 191160"/>
                <a:gd name="textAreaBottom" fmla="*/ 191520 h 191160"/>
              </a:gdLst>
              <a:ahLst/>
              <a:rect l="textAreaLeft" t="textAreaTop" r="textAreaRight" b="textAreaBottom"/>
              <a:pathLst>
                <a:path w="893" h="451">
                  <a:moveTo>
                    <a:pt x="0" y="0"/>
                  </a:moveTo>
                  <a:lnTo>
                    <a:pt x="448" y="451"/>
                  </a:lnTo>
                  <a:lnTo>
                    <a:pt x="893" y="0"/>
                  </a:lnTo>
                  <a:lnTo>
                    <a:pt x="0"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698" name="Freeform 18"/>
            <p:cNvSpPr/>
            <p:nvPr/>
          </p:nvSpPr>
          <p:spPr>
            <a:xfrm>
              <a:off x="3873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451"/>
                  </a:moveTo>
                  <a:lnTo>
                    <a:pt x="445" y="899"/>
                  </a:lnTo>
                  <a:lnTo>
                    <a:pt x="445" y="0"/>
                  </a:lnTo>
                  <a:lnTo>
                    <a:pt x="0" y="451"/>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699" name="Freeform 19"/>
            <p:cNvSpPr/>
            <p:nvPr/>
          </p:nvSpPr>
          <p:spPr>
            <a:xfrm>
              <a:off x="576720" y="6286320"/>
              <a:ext cx="379080" cy="190080"/>
            </a:xfrm>
            <a:custGeom>
              <a:avLst/>
              <a:gdLst>
                <a:gd name="textAreaLeft" fmla="*/ 0 w 379080"/>
                <a:gd name="textAreaRight" fmla="*/ 379440 w 379080"/>
                <a:gd name="textAreaTop" fmla="*/ 0 h 190080"/>
                <a:gd name="textAreaBottom" fmla="*/ 190440 h 190080"/>
              </a:gdLst>
              <a:ahLst/>
              <a:rect l="textAreaLeft" t="textAreaTop" r="textAreaRight" b="textAreaBottom"/>
              <a:pathLst>
                <a:path w="893" h="448">
                  <a:moveTo>
                    <a:pt x="0" y="448"/>
                  </a:moveTo>
                  <a:lnTo>
                    <a:pt x="893" y="448"/>
                  </a:lnTo>
                  <a:lnTo>
                    <a:pt x="448" y="0"/>
                  </a:lnTo>
                  <a:lnTo>
                    <a:pt x="0" y="448"/>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700" name="Freeform 20"/>
            <p:cNvSpPr/>
            <p:nvPr/>
          </p:nvSpPr>
          <p:spPr>
            <a:xfrm>
              <a:off x="1208520" y="6206040"/>
              <a:ext cx="137880" cy="159840"/>
            </a:xfrm>
            <a:custGeom>
              <a:avLst/>
              <a:gdLst>
                <a:gd name="textAreaLeft" fmla="*/ 0 w 137880"/>
                <a:gd name="textAreaRight" fmla="*/ 138240 w 137880"/>
                <a:gd name="textAreaTop" fmla="*/ 0 h 159840"/>
                <a:gd name="textAreaBottom" fmla="*/ 160200 h 159840"/>
              </a:gdLst>
              <a:ahLst/>
              <a:rect l="textAreaLeft" t="textAreaTop" r="textAreaRight" b="textAreaBottom"/>
              <a:pathLst>
                <a:path w="325" h="377">
                  <a:moveTo>
                    <a:pt x="244" y="215"/>
                  </a:moveTo>
                  <a:lnTo>
                    <a:pt x="81" y="215"/>
                  </a:lnTo>
                  <a:lnTo>
                    <a:pt x="81" y="377"/>
                  </a:lnTo>
                  <a:lnTo>
                    <a:pt x="0" y="377"/>
                  </a:lnTo>
                  <a:lnTo>
                    <a:pt x="0" y="0"/>
                  </a:lnTo>
                  <a:lnTo>
                    <a:pt x="81" y="0"/>
                  </a:lnTo>
                  <a:lnTo>
                    <a:pt x="81" y="155"/>
                  </a:lnTo>
                  <a:lnTo>
                    <a:pt x="244" y="155"/>
                  </a:lnTo>
                  <a:lnTo>
                    <a:pt x="244" y="0"/>
                  </a:lnTo>
                  <a:lnTo>
                    <a:pt x="325" y="0"/>
                  </a:lnTo>
                  <a:lnTo>
                    <a:pt x="325" y="377"/>
                  </a:lnTo>
                  <a:lnTo>
                    <a:pt x="244" y="377"/>
                  </a:lnTo>
                  <a:lnTo>
                    <a:pt x="244" y="215"/>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701" name="Freeform 21"/>
            <p:cNvSpPr/>
            <p:nvPr/>
          </p:nvSpPr>
          <p:spPr>
            <a:xfrm>
              <a:off x="1365840" y="6202800"/>
              <a:ext cx="129240" cy="165960"/>
            </a:xfrm>
            <a:custGeom>
              <a:avLst/>
              <a:gdLst>
                <a:gd name="textAreaLeft" fmla="*/ 0 w 129240"/>
                <a:gd name="textAreaRight" fmla="*/ 129600 w 129240"/>
                <a:gd name="textAreaTop" fmla="*/ 0 h 165960"/>
                <a:gd name="textAreaBottom" fmla="*/ 166320 h 165960"/>
              </a:gdLst>
              <a:ahLst/>
              <a:rect l="textAreaLeft" t="textAreaTop" r="textAreaRight" b="textAreaBottom"/>
              <a:pathLst>
                <a:path w="129" h="164">
                  <a:moveTo>
                    <a:pt x="63" y="164"/>
                  </a:moveTo>
                  <a:cubicBezTo>
                    <a:pt x="29" y="164"/>
                    <a:pt x="1" y="150"/>
                    <a:pt x="0" y="112"/>
                  </a:cubicBezTo>
                  <a:cubicBezTo>
                    <a:pt x="35" y="112"/>
                    <a:pt x="35" y="112"/>
                    <a:pt x="35" y="112"/>
                  </a:cubicBezTo>
                  <a:cubicBezTo>
                    <a:pt x="35" y="129"/>
                    <a:pt x="45" y="139"/>
                    <a:pt x="64" y="139"/>
                  </a:cubicBezTo>
                  <a:cubicBezTo>
                    <a:pt x="77" y="139"/>
                    <a:pt x="93" y="132"/>
                    <a:pt x="93" y="116"/>
                  </a:cubicBezTo>
                  <a:cubicBezTo>
                    <a:pt x="93" y="104"/>
                    <a:pt x="83" y="100"/>
                    <a:pt x="65" y="95"/>
                  </a:cubicBezTo>
                  <a:cubicBezTo>
                    <a:pt x="53" y="92"/>
                    <a:pt x="53" y="92"/>
                    <a:pt x="53" y="92"/>
                  </a:cubicBezTo>
                  <a:cubicBezTo>
                    <a:pt x="29" y="85"/>
                    <a:pt x="4" y="75"/>
                    <a:pt x="4" y="47"/>
                  </a:cubicBezTo>
                  <a:cubicBezTo>
                    <a:pt x="4" y="12"/>
                    <a:pt x="37" y="0"/>
                    <a:pt x="67" y="0"/>
                  </a:cubicBezTo>
                  <a:cubicBezTo>
                    <a:pt x="97" y="0"/>
                    <a:pt x="124" y="11"/>
                    <a:pt x="124" y="45"/>
                  </a:cubicBezTo>
                  <a:cubicBezTo>
                    <a:pt x="90" y="45"/>
                    <a:pt x="90" y="45"/>
                    <a:pt x="90" y="45"/>
                  </a:cubicBezTo>
                  <a:cubicBezTo>
                    <a:pt x="88" y="31"/>
                    <a:pt x="80" y="23"/>
                    <a:pt x="64" y="23"/>
                  </a:cubicBezTo>
                  <a:cubicBezTo>
                    <a:pt x="51" y="23"/>
                    <a:pt x="39" y="30"/>
                    <a:pt x="39" y="44"/>
                  </a:cubicBezTo>
                  <a:cubicBezTo>
                    <a:pt x="39" y="55"/>
                    <a:pt x="49" y="59"/>
                    <a:pt x="71" y="66"/>
                  </a:cubicBezTo>
                  <a:cubicBezTo>
                    <a:pt x="84" y="70"/>
                    <a:pt x="84" y="70"/>
                    <a:pt x="84" y="70"/>
                  </a:cubicBezTo>
                  <a:cubicBezTo>
                    <a:pt x="112" y="78"/>
                    <a:pt x="129" y="88"/>
                    <a:pt x="129" y="114"/>
                  </a:cubicBezTo>
                  <a:cubicBezTo>
                    <a:pt x="129" y="150"/>
                    <a:pt x="94" y="164"/>
                    <a:pt x="63"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702" name="Freeform 22"/>
            <p:cNvSpPr/>
            <p:nvPr/>
          </p:nvSpPr>
          <p:spPr>
            <a:xfrm>
              <a:off x="1514520" y="6206040"/>
              <a:ext cx="125280" cy="159840"/>
            </a:xfrm>
            <a:custGeom>
              <a:avLst/>
              <a:gdLst>
                <a:gd name="textAreaLeft" fmla="*/ 0 w 125280"/>
                <a:gd name="textAreaRight" fmla="*/ 125640 w 125280"/>
                <a:gd name="textAreaTop" fmla="*/ 0 h 159840"/>
                <a:gd name="textAreaBottom" fmla="*/ 160200 h 159840"/>
              </a:gdLst>
              <a:ahLst/>
              <a:rect l="textAreaLeft" t="textAreaTop" r="textAreaRight" b="textAreaBottom"/>
              <a:pathLst>
                <a:path w="125" h="158">
                  <a:moveTo>
                    <a:pt x="0" y="0"/>
                  </a:moveTo>
                  <a:cubicBezTo>
                    <a:pt x="55" y="0"/>
                    <a:pt x="55" y="0"/>
                    <a:pt x="55" y="0"/>
                  </a:cubicBezTo>
                  <a:cubicBezTo>
                    <a:pt x="72" y="0"/>
                    <a:pt x="79" y="0"/>
                    <a:pt x="86" y="2"/>
                  </a:cubicBezTo>
                  <a:cubicBezTo>
                    <a:pt x="105" y="6"/>
                    <a:pt x="119" y="19"/>
                    <a:pt x="119" y="40"/>
                  </a:cubicBezTo>
                  <a:cubicBezTo>
                    <a:pt x="119" y="60"/>
                    <a:pt x="106" y="71"/>
                    <a:pt x="88" y="75"/>
                  </a:cubicBezTo>
                  <a:cubicBezTo>
                    <a:pt x="109" y="79"/>
                    <a:pt x="125" y="90"/>
                    <a:pt x="125" y="114"/>
                  </a:cubicBezTo>
                  <a:cubicBezTo>
                    <a:pt x="125" y="149"/>
                    <a:pt x="90" y="158"/>
                    <a:pt x="62" y="158"/>
                  </a:cubicBezTo>
                  <a:cubicBezTo>
                    <a:pt x="0" y="158"/>
                    <a:pt x="0" y="158"/>
                    <a:pt x="0" y="158"/>
                  </a:cubicBezTo>
                  <a:lnTo>
                    <a:pt x="0" y="0"/>
                  </a:lnTo>
                  <a:close/>
                  <a:moveTo>
                    <a:pt x="55" y="66"/>
                  </a:moveTo>
                  <a:cubicBezTo>
                    <a:pt x="70" y="66"/>
                    <a:pt x="85" y="63"/>
                    <a:pt x="85" y="44"/>
                  </a:cubicBezTo>
                  <a:cubicBezTo>
                    <a:pt x="85" y="28"/>
                    <a:pt x="71" y="23"/>
                    <a:pt x="57" y="23"/>
                  </a:cubicBezTo>
                  <a:cubicBezTo>
                    <a:pt x="33" y="23"/>
                    <a:pt x="33" y="23"/>
                    <a:pt x="33" y="23"/>
                  </a:cubicBezTo>
                  <a:cubicBezTo>
                    <a:pt x="33" y="66"/>
                    <a:pt x="33" y="66"/>
                    <a:pt x="33" y="66"/>
                  </a:cubicBezTo>
                  <a:lnTo>
                    <a:pt x="55" y="66"/>
                  </a:lnTo>
                  <a:close/>
                  <a:moveTo>
                    <a:pt x="58" y="134"/>
                  </a:moveTo>
                  <a:cubicBezTo>
                    <a:pt x="74" y="134"/>
                    <a:pt x="90" y="130"/>
                    <a:pt x="90" y="111"/>
                  </a:cubicBezTo>
                  <a:cubicBezTo>
                    <a:pt x="90" y="92"/>
                    <a:pt x="76" y="88"/>
                    <a:pt x="60" y="88"/>
                  </a:cubicBezTo>
                  <a:cubicBezTo>
                    <a:pt x="33" y="88"/>
                    <a:pt x="33" y="88"/>
                    <a:pt x="33" y="88"/>
                  </a:cubicBezTo>
                  <a:cubicBezTo>
                    <a:pt x="33" y="134"/>
                    <a:pt x="33" y="134"/>
                    <a:pt x="33" y="134"/>
                  </a:cubicBezTo>
                  <a:lnTo>
                    <a:pt x="58" y="134"/>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703" name="Freeform 23"/>
            <p:cNvSpPr/>
            <p:nvPr/>
          </p:nvSpPr>
          <p:spPr>
            <a:xfrm>
              <a:off x="1655280" y="6202800"/>
              <a:ext cx="140760" cy="165960"/>
            </a:xfrm>
            <a:custGeom>
              <a:avLst/>
              <a:gdLst>
                <a:gd name="textAreaLeft" fmla="*/ 0 w 140760"/>
                <a:gd name="textAreaRight" fmla="*/ 141120 w 140760"/>
                <a:gd name="textAreaTop" fmla="*/ 0 h 165960"/>
                <a:gd name="textAreaBottom" fmla="*/ 166320 h 165960"/>
              </a:gdLst>
              <a:ahLst/>
              <a:rect l="textAreaLeft" t="textAreaTop" r="textAreaRight" b="textAreaBottom"/>
              <a:pathLst>
                <a:path w="140" h="164">
                  <a:moveTo>
                    <a:pt x="74" y="164"/>
                  </a:moveTo>
                  <a:cubicBezTo>
                    <a:pt x="23" y="164"/>
                    <a:pt x="0" y="131"/>
                    <a:pt x="0" y="83"/>
                  </a:cubicBezTo>
                  <a:cubicBezTo>
                    <a:pt x="0" y="35"/>
                    <a:pt x="26" y="0"/>
                    <a:pt x="76" y="0"/>
                  </a:cubicBezTo>
                  <a:cubicBezTo>
                    <a:pt x="107" y="0"/>
                    <a:pt x="138" y="14"/>
                    <a:pt x="139" y="50"/>
                  </a:cubicBezTo>
                  <a:cubicBezTo>
                    <a:pt x="103" y="50"/>
                    <a:pt x="103" y="50"/>
                    <a:pt x="103" y="50"/>
                  </a:cubicBezTo>
                  <a:cubicBezTo>
                    <a:pt x="102" y="34"/>
                    <a:pt x="91" y="26"/>
                    <a:pt x="76" y="26"/>
                  </a:cubicBezTo>
                  <a:cubicBezTo>
                    <a:pt x="45" y="26"/>
                    <a:pt x="36" y="59"/>
                    <a:pt x="36" y="84"/>
                  </a:cubicBezTo>
                  <a:cubicBezTo>
                    <a:pt x="36" y="109"/>
                    <a:pt x="45" y="138"/>
                    <a:pt x="75" y="138"/>
                  </a:cubicBezTo>
                  <a:cubicBezTo>
                    <a:pt x="90" y="138"/>
                    <a:pt x="102" y="130"/>
                    <a:pt x="104" y="114"/>
                  </a:cubicBezTo>
                  <a:cubicBezTo>
                    <a:pt x="140" y="114"/>
                    <a:pt x="140" y="114"/>
                    <a:pt x="140" y="114"/>
                  </a:cubicBezTo>
                  <a:cubicBezTo>
                    <a:pt x="136" y="150"/>
                    <a:pt x="107" y="164"/>
                    <a:pt x="74"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704"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000000"/>
                </a:solidFill>
                <a:latin typeface="Univers Next for HSBC Light"/>
              </a:rPr>
              <a:t>Together we thrive</a:t>
            </a:r>
            <a:endParaRPr b="0" lang="en-GB" sz="4800" spc="-1" strike="noStrike">
              <a:solidFill>
                <a:srgbClr val="000000"/>
              </a:solidFill>
              <a:latin typeface="Arial"/>
            </a:endParaRPr>
          </a:p>
        </p:txBody>
      </p:sp>
      <p:sp>
        <p:nvSpPr>
          <p:cNvPr id="705" name="PlaceHolder 1"/>
          <p:cNvSpPr>
            <a:spLocks noGrp="1"/>
          </p:cNvSpPr>
          <p:nvPr>
            <p:ph type="ftr" idx="16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81" r:id="rId2"/>
  </p:sldLayoutIdLst>
</p:sldMaster>
</file>

<file path=ppt/slideMasters/slideMaster6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0011"/>
        </a:solidFill>
      </p:bgPr>
    </p:bg>
    <p:spTree>
      <p:nvGrpSpPr>
        <p:cNvPr id="1" name=""/>
        <p:cNvGrpSpPr/>
        <p:nvPr/>
      </p:nvGrpSpPr>
      <p:grpSpPr>
        <a:xfrm>
          <a:off x="0" y="0"/>
          <a:ext cx="0" cy="0"/>
          <a:chOff x="0" y="0"/>
          <a:chExt cx="0" cy="0"/>
        </a:xfrm>
      </p:grpSpPr>
      <p:cxnSp>
        <p:nvCxnSpPr>
          <p:cNvPr id="706" name="Straight Connector 9"/>
          <p:cNvCxnSpPr/>
          <p:nvPr/>
        </p:nvCxnSpPr>
        <p:spPr>
          <a:xfrm>
            <a:off x="383400" y="799920"/>
            <a:ext cx="11400840" cy="360"/>
          </a:xfrm>
          <a:prstGeom prst="straightConnector1">
            <a:avLst/>
          </a:prstGeom>
          <a:ln w="12700">
            <a:solidFill>
              <a:srgbClr val="000000"/>
            </a:solidFill>
          </a:ln>
        </p:spPr>
      </p:cxnSp>
      <p:sp>
        <p:nvSpPr>
          <p:cNvPr id="707"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708"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ffffff"/>
                </a:solidFill>
                <a:latin typeface="Univers Next for HSBC Light"/>
              </a:rPr>
              <a:t>Together we thrive</a:t>
            </a:r>
            <a:endParaRPr b="0" lang="en-GB" sz="4800" spc="-1" strike="noStrike">
              <a:solidFill>
                <a:srgbClr val="ffffff"/>
              </a:solidFill>
              <a:latin typeface="Arial"/>
            </a:endParaRPr>
          </a:p>
        </p:txBody>
      </p:sp>
      <p:pic>
        <p:nvPicPr>
          <p:cNvPr id="709" name="Picture 11" descr=""/>
          <p:cNvPicPr/>
          <p:nvPr/>
        </p:nvPicPr>
        <p:blipFill>
          <a:blip r:embed="rId2"/>
          <a:stretch/>
        </p:blipFill>
        <p:spPr>
          <a:xfrm>
            <a:off x="375120" y="6095880"/>
            <a:ext cx="1424520" cy="383400"/>
          </a:xfrm>
          <a:prstGeom prst="rect">
            <a:avLst/>
          </a:prstGeom>
          <a:ln w="0">
            <a:noFill/>
          </a:ln>
        </p:spPr>
      </p:pic>
      <p:sp>
        <p:nvSpPr>
          <p:cNvPr id="710" name="PlaceHolder 1"/>
          <p:cNvSpPr>
            <a:spLocks noGrp="1"/>
          </p:cNvSpPr>
          <p:nvPr>
            <p:ph type="ftr" idx="166"/>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83" r:id="rId3"/>
  </p:sldLayoutIdLst>
</p:sldMaster>
</file>

<file path=ppt/slideMasters/slideMaster6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cxnSp>
        <p:nvCxnSpPr>
          <p:cNvPr id="711" name="Straight Connector 9"/>
          <p:cNvCxnSpPr/>
          <p:nvPr/>
        </p:nvCxnSpPr>
        <p:spPr>
          <a:xfrm>
            <a:off x="383400" y="799920"/>
            <a:ext cx="11400840" cy="360"/>
          </a:xfrm>
          <a:prstGeom prst="straightConnector1">
            <a:avLst/>
          </a:prstGeom>
          <a:ln w="12700">
            <a:solidFill>
              <a:srgbClr val="000000"/>
            </a:solidFill>
          </a:ln>
        </p:spPr>
      </p:cxnSp>
      <p:sp>
        <p:nvSpPr>
          <p:cNvPr id="712"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713" name="TextBox 4"/>
          <p:cNvSpPr/>
          <p:nvPr/>
        </p:nvSpPr>
        <p:spPr>
          <a:xfrm>
            <a:off x="3426120" y="2720160"/>
            <a:ext cx="57520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4800" spc="-1" strike="noStrike">
                <a:solidFill>
                  <a:srgbClr val="ffffff"/>
                </a:solidFill>
                <a:latin typeface="Univers Next for HSBC Light"/>
              </a:rPr>
              <a:t>Together we thrive</a:t>
            </a:r>
            <a:endParaRPr b="0" lang="en-GB" sz="4800" spc="-1" strike="noStrike">
              <a:solidFill>
                <a:srgbClr val="ffffff"/>
              </a:solidFill>
              <a:latin typeface="Arial"/>
            </a:endParaRPr>
          </a:p>
        </p:txBody>
      </p:sp>
      <p:pic>
        <p:nvPicPr>
          <p:cNvPr id="714" name="Picture 11" descr=""/>
          <p:cNvPicPr/>
          <p:nvPr/>
        </p:nvPicPr>
        <p:blipFill>
          <a:blip r:embed="rId2"/>
          <a:stretch/>
        </p:blipFill>
        <p:spPr>
          <a:xfrm>
            <a:off x="375120" y="6095880"/>
            <a:ext cx="1424520" cy="383400"/>
          </a:xfrm>
          <a:prstGeom prst="rect">
            <a:avLst/>
          </a:prstGeom>
          <a:ln w="0">
            <a:noFill/>
          </a:ln>
        </p:spPr>
      </p:pic>
      <p:sp>
        <p:nvSpPr>
          <p:cNvPr id="715" name="PlaceHolder 1"/>
          <p:cNvSpPr>
            <a:spLocks noGrp="1"/>
          </p:cNvSpPr>
          <p:nvPr>
            <p:ph type="ftr" idx="16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85" r:id="rId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50" name="Straight Connector 9"/>
          <p:cNvCxnSpPr/>
          <p:nvPr/>
        </p:nvCxnSpPr>
        <p:spPr>
          <a:xfrm>
            <a:off x="383400" y="799920"/>
            <a:ext cx="11400840" cy="360"/>
          </a:xfrm>
          <a:prstGeom prst="straightConnector1">
            <a:avLst/>
          </a:prstGeom>
          <a:ln w="12700">
            <a:solidFill>
              <a:srgbClr val="000000"/>
            </a:solidFill>
          </a:ln>
        </p:spPr>
      </p:cxnSp>
      <p:sp>
        <p:nvSpPr>
          <p:cNvPr id="51"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52"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53" name="PlaceHolder 2"/>
          <p:cNvSpPr>
            <a:spLocks noGrp="1"/>
          </p:cNvSpPr>
          <p:nvPr>
            <p:ph type="body"/>
          </p:nvPr>
        </p:nvSpPr>
        <p:spPr>
          <a:xfrm>
            <a:off x="383400" y="2519640"/>
            <a:ext cx="363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54" name="PlaceHolder 3"/>
          <p:cNvSpPr>
            <a:spLocks noGrp="1"/>
          </p:cNvSpPr>
          <p:nvPr>
            <p:ph type="ftr" idx="1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55" name="PlaceHolder 4"/>
          <p:cNvSpPr>
            <a:spLocks noGrp="1"/>
          </p:cNvSpPr>
          <p:nvPr>
            <p:ph type="sldNum" idx="19"/>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D972F980-7B8B-45FF-BCDB-F64B7E325610}"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56" name="PlaceHolder 5"/>
          <p:cNvSpPr>
            <a:spLocks noGrp="1"/>
          </p:cNvSpPr>
          <p:nvPr>
            <p:ph type="body"/>
          </p:nvPr>
        </p:nvSpPr>
        <p:spPr>
          <a:xfrm>
            <a:off x="4259160" y="2519640"/>
            <a:ext cx="363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57" name="PlaceHolder 6"/>
          <p:cNvSpPr>
            <a:spLocks noGrp="1"/>
          </p:cNvSpPr>
          <p:nvPr>
            <p:ph type="body"/>
          </p:nvPr>
        </p:nvSpPr>
        <p:spPr>
          <a:xfrm>
            <a:off x="8134920" y="2519640"/>
            <a:ext cx="363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58" name="PlaceHolder 7"/>
          <p:cNvSpPr>
            <a:spLocks noGrp="1"/>
          </p:cNvSpPr>
          <p:nvPr>
            <p:ph type="body"/>
          </p:nvPr>
        </p:nvSpPr>
        <p:spPr>
          <a:xfrm>
            <a:off x="371520" y="1757520"/>
            <a:ext cx="11399400" cy="640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800" spc="-1" strike="noStrike">
                <a:solidFill>
                  <a:schemeClr val="dk1"/>
                </a:solidFill>
                <a:latin typeface="Univers Next for HSBC Light"/>
              </a:rPr>
              <a:t>Click to edit Master text styles</a:t>
            </a:r>
            <a:endParaRPr b="0" lang="en-US" sz="1800" spc="-1" strike="noStrike">
              <a:solidFill>
                <a:schemeClr val="dk1"/>
              </a:solidFill>
              <a:latin typeface="Univers Next for HSBC Light"/>
            </a:endParaRPr>
          </a:p>
        </p:txBody>
      </p:sp>
      <p:sp>
        <p:nvSpPr>
          <p:cNvPr id="59" name="PlaceHolder 8"/>
          <p:cNvSpPr>
            <a:spLocks noGrp="1"/>
          </p:cNvSpPr>
          <p:nvPr>
            <p:ph type="dt" idx="2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7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t="-1000" b="-1000"/>
          </a:stretch>
        </a:blipFill>
      </p:bgPr>
    </p:bg>
    <p:spTree>
      <p:nvGrpSpPr>
        <p:cNvPr id="1" name=""/>
        <p:cNvGrpSpPr/>
        <p:nvPr/>
      </p:nvGrpSpPr>
      <p:grpSpPr>
        <a:xfrm>
          <a:off x="0" y="0"/>
          <a:ext cx="0" cy="0"/>
          <a:chOff x="0" y="0"/>
          <a:chExt cx="0" cy="0"/>
        </a:xfrm>
      </p:grpSpPr>
      <p:cxnSp>
        <p:nvCxnSpPr>
          <p:cNvPr id="716" name="Straight Connector 9"/>
          <p:cNvCxnSpPr/>
          <p:nvPr/>
        </p:nvCxnSpPr>
        <p:spPr>
          <a:xfrm>
            <a:off x="383400" y="799920"/>
            <a:ext cx="11400840" cy="360"/>
          </a:xfrm>
          <a:prstGeom prst="straightConnector1">
            <a:avLst/>
          </a:prstGeom>
          <a:ln w="12700">
            <a:solidFill>
              <a:srgbClr val="000000"/>
            </a:solidFill>
          </a:ln>
        </p:spPr>
      </p:cxnSp>
      <p:sp>
        <p:nvSpPr>
          <p:cNvPr id="717"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718"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lt1"/>
                </a:solidFill>
                <a:latin typeface="Univers Next for HSBC Medium"/>
              </a:rPr>
              <a:t>Click to edit Master title style</a:t>
            </a:r>
            <a:endParaRPr b="0" lang="en-US" sz="2000" spc="-1" strike="noStrike">
              <a:solidFill>
                <a:schemeClr val="dk1"/>
              </a:solidFill>
              <a:latin typeface="Univers Next for HSBC Light"/>
            </a:endParaRPr>
          </a:p>
        </p:txBody>
      </p:sp>
      <p:cxnSp>
        <p:nvCxnSpPr>
          <p:cNvPr id="719" name="Straight Connector 18"/>
          <p:cNvCxnSpPr/>
          <p:nvPr/>
        </p:nvCxnSpPr>
        <p:spPr>
          <a:xfrm>
            <a:off x="383400" y="799920"/>
            <a:ext cx="11400840" cy="360"/>
          </a:xfrm>
          <a:prstGeom prst="straightConnector1">
            <a:avLst/>
          </a:prstGeom>
          <a:ln w="12700">
            <a:solidFill>
              <a:srgbClr val="ffffff"/>
            </a:solidFill>
          </a:ln>
        </p:spPr>
      </p:cxnSp>
      <p:sp>
        <p:nvSpPr>
          <p:cNvPr id="720" name="TextBox 4"/>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pic>
        <p:nvPicPr>
          <p:cNvPr id="721" name="Picture 7" descr=""/>
          <p:cNvPicPr/>
          <p:nvPr/>
        </p:nvPicPr>
        <p:blipFill>
          <a:blip r:embed="rId3"/>
          <a:stretch/>
        </p:blipFill>
        <p:spPr>
          <a:xfrm>
            <a:off x="0" y="5720400"/>
            <a:ext cx="2163960" cy="1137240"/>
          </a:xfrm>
          <a:prstGeom prst="rect">
            <a:avLst/>
          </a:prstGeom>
          <a:ln w="0">
            <a:noFill/>
          </a:ln>
        </p:spPr>
      </p:pic>
      <p:sp>
        <p:nvSpPr>
          <p:cNvPr id="722" name="PlaceHolder 2"/>
          <p:cNvSpPr>
            <a:spLocks noGrp="1"/>
          </p:cNvSpPr>
          <p:nvPr>
            <p:ph type="dt" idx="168"/>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ffffff"/>
                </a:solidFill>
                <a:latin typeface="Univers Next for HSBC Light"/>
              </a:defRPr>
            </a:lvl1pPr>
          </a:lstStyle>
          <a:p>
            <a:pPr indent="0" defTabSz="914400">
              <a:lnSpc>
                <a:spcPct val="100000"/>
              </a:lnSpc>
              <a:buNone/>
            </a:pPr>
            <a:r>
              <a:rPr b="0" lang="en-US" sz="1400" spc="-1" strike="noStrike">
                <a:solidFill>
                  <a:srgbClr val="ffffff"/>
                </a:solidFill>
                <a:latin typeface="Univers Next for HSBC Light"/>
              </a:rPr>
              <a:t>&lt;date/time&gt;</a:t>
            </a:r>
            <a:endParaRPr b="0" lang="en-GB" sz="1400" spc="-1" strike="noStrike">
              <a:solidFill>
                <a:srgbClr val="ffffff"/>
              </a:solidFill>
              <a:latin typeface="Times New Roman"/>
            </a:endParaRPr>
          </a:p>
        </p:txBody>
      </p:sp>
      <p:sp>
        <p:nvSpPr>
          <p:cNvPr id="723" name="PlaceHolder 3"/>
          <p:cNvSpPr>
            <a:spLocks noGrp="1"/>
          </p:cNvSpPr>
          <p:nvPr>
            <p:ph type="ftr" idx="169"/>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87" r:id="rId4"/>
  </p:sldLayoutIdLst>
</p:sldMaster>
</file>

<file path=ppt/slideMasters/slideMaster7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726" name="Straight Connector 9"/>
          <p:cNvCxnSpPr/>
          <p:nvPr/>
        </p:nvCxnSpPr>
        <p:spPr>
          <a:xfrm>
            <a:off x="383400" y="799920"/>
            <a:ext cx="11400840" cy="360"/>
          </a:xfrm>
          <a:prstGeom prst="straightConnector1">
            <a:avLst/>
          </a:prstGeom>
          <a:ln w="12700">
            <a:solidFill>
              <a:srgbClr val="000000"/>
            </a:solidFill>
          </a:ln>
        </p:spPr>
      </p:cxnSp>
      <p:sp>
        <p:nvSpPr>
          <p:cNvPr id="727"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728"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dk1"/>
                </a:solidFill>
                <a:latin typeface="Univers Next for HSBC Medium"/>
              </a:rPr>
              <a:t>Click to edit Master title style</a:t>
            </a:r>
            <a:endParaRPr b="0" lang="en-US" sz="2000" spc="-1" strike="noStrike">
              <a:solidFill>
                <a:schemeClr val="dk1"/>
              </a:solidFill>
              <a:latin typeface="Univers Next for HSBC Light"/>
            </a:endParaRPr>
          </a:p>
        </p:txBody>
      </p:sp>
      <p:sp>
        <p:nvSpPr>
          <p:cNvPr id="729" name="PlaceHolder 2"/>
          <p:cNvSpPr>
            <a:spLocks noGrp="1"/>
          </p:cNvSpPr>
          <p:nvPr>
            <p:ph type="dt" idx="170"/>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000000"/>
                </a:solidFill>
                <a:latin typeface="Univers Next for HSBC Light"/>
              </a:defRPr>
            </a:lvl1pPr>
          </a:lstStyle>
          <a:p>
            <a:pPr indent="0" defTabSz="914400">
              <a:lnSpc>
                <a:spcPct val="100000"/>
              </a:lnSpc>
              <a:buNone/>
            </a:pPr>
            <a:r>
              <a:rPr b="0" lang="en-US" sz="1400" spc="-1" strike="noStrike">
                <a:solidFill>
                  <a:srgbClr val="000000"/>
                </a:solidFill>
                <a:latin typeface="Univers Next for HSBC Light"/>
              </a:rPr>
              <a:t>&lt;date/time&gt;</a:t>
            </a:r>
            <a:endParaRPr b="0" lang="en-GB" sz="1400" spc="-1" strike="noStrike">
              <a:solidFill>
                <a:srgbClr val="000000"/>
              </a:solidFill>
              <a:latin typeface="Times New Roman"/>
            </a:endParaRPr>
          </a:p>
        </p:txBody>
      </p:sp>
      <p:pic>
        <p:nvPicPr>
          <p:cNvPr id="730" name="Picture 5" descr="HSBC_MASTERBRAND_LOGO_RGB.png"/>
          <p:cNvPicPr/>
          <p:nvPr/>
        </p:nvPicPr>
        <p:blipFill>
          <a:blip r:embed="rId3"/>
          <a:stretch/>
        </p:blipFill>
        <p:spPr>
          <a:xfrm>
            <a:off x="0" y="5720400"/>
            <a:ext cx="2163960" cy="1137240"/>
          </a:xfrm>
          <a:prstGeom prst="rect">
            <a:avLst/>
          </a:prstGeom>
          <a:ln w="0">
            <a:noFill/>
          </a:ln>
        </p:spPr>
      </p:pic>
      <p:sp>
        <p:nvSpPr>
          <p:cNvPr id="731" name="PlaceHolder 3"/>
          <p:cNvSpPr>
            <a:spLocks noGrp="1"/>
          </p:cNvSpPr>
          <p:nvPr>
            <p:ph type="ftr" idx="17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89" r:id="rId4"/>
  </p:sldLayoutIdLst>
</p:sldMaster>
</file>

<file path=ppt/slideMasters/slideMaster7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734" name="Straight Connector 9"/>
          <p:cNvCxnSpPr/>
          <p:nvPr/>
        </p:nvCxnSpPr>
        <p:spPr>
          <a:xfrm>
            <a:off x="383400" y="799920"/>
            <a:ext cx="11400840" cy="360"/>
          </a:xfrm>
          <a:prstGeom prst="straightConnector1">
            <a:avLst/>
          </a:prstGeom>
          <a:ln w="12700">
            <a:solidFill>
              <a:srgbClr val="000000"/>
            </a:solidFill>
          </a:ln>
        </p:spPr>
      </p:cxnSp>
      <p:sp>
        <p:nvSpPr>
          <p:cNvPr id="735"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pic>
        <p:nvPicPr>
          <p:cNvPr id="736" name="Picture 3" descr=""/>
          <p:cNvPicPr/>
          <p:nvPr/>
        </p:nvPicPr>
        <p:blipFill>
          <a:blip r:embed="rId3"/>
          <a:stretch/>
        </p:blipFill>
        <p:spPr>
          <a:xfrm>
            <a:off x="375120" y="6095880"/>
            <a:ext cx="1424520" cy="383400"/>
          </a:xfrm>
          <a:prstGeom prst="rect">
            <a:avLst/>
          </a:prstGeom>
          <a:ln w="0">
            <a:noFill/>
          </a:ln>
        </p:spPr>
      </p:pic>
      <p:grpSp>
        <p:nvGrpSpPr>
          <p:cNvPr id="737" name="Group 15"/>
          <p:cNvGrpSpPr/>
          <p:nvPr/>
        </p:nvGrpSpPr>
        <p:grpSpPr>
          <a:xfrm>
            <a:off x="387360" y="6094440"/>
            <a:ext cx="1408680" cy="381960"/>
            <a:chOff x="387360" y="6094440"/>
            <a:chExt cx="1408680" cy="381960"/>
          </a:xfrm>
        </p:grpSpPr>
        <p:sp>
          <p:nvSpPr>
            <p:cNvPr id="738" name="Freeform 16"/>
            <p:cNvSpPr/>
            <p:nvPr/>
          </p:nvSpPr>
          <p:spPr>
            <a:xfrm>
              <a:off x="9561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899"/>
                  </a:moveTo>
                  <a:lnTo>
                    <a:pt x="445" y="451"/>
                  </a:lnTo>
                  <a:lnTo>
                    <a:pt x="0" y="0"/>
                  </a:lnTo>
                  <a:lnTo>
                    <a:pt x="0" y="899"/>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739" name="Freeform 17"/>
            <p:cNvSpPr/>
            <p:nvPr/>
          </p:nvSpPr>
          <p:spPr>
            <a:xfrm>
              <a:off x="576720" y="6094440"/>
              <a:ext cx="379080" cy="191160"/>
            </a:xfrm>
            <a:custGeom>
              <a:avLst/>
              <a:gdLst>
                <a:gd name="textAreaLeft" fmla="*/ 0 w 379080"/>
                <a:gd name="textAreaRight" fmla="*/ 379440 w 379080"/>
                <a:gd name="textAreaTop" fmla="*/ 0 h 191160"/>
                <a:gd name="textAreaBottom" fmla="*/ 191520 h 191160"/>
              </a:gdLst>
              <a:ahLst/>
              <a:rect l="textAreaLeft" t="textAreaTop" r="textAreaRight" b="textAreaBottom"/>
              <a:pathLst>
                <a:path w="893" h="451">
                  <a:moveTo>
                    <a:pt x="0" y="0"/>
                  </a:moveTo>
                  <a:lnTo>
                    <a:pt x="448" y="451"/>
                  </a:lnTo>
                  <a:lnTo>
                    <a:pt x="893" y="0"/>
                  </a:lnTo>
                  <a:lnTo>
                    <a:pt x="0" y="0"/>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740" name="Freeform 18"/>
            <p:cNvSpPr/>
            <p:nvPr/>
          </p:nvSpPr>
          <p:spPr>
            <a:xfrm>
              <a:off x="387360" y="6094440"/>
              <a:ext cx="188640" cy="381600"/>
            </a:xfrm>
            <a:custGeom>
              <a:avLst/>
              <a:gdLst>
                <a:gd name="textAreaLeft" fmla="*/ 0 w 188640"/>
                <a:gd name="textAreaRight" fmla="*/ 189000 w 188640"/>
                <a:gd name="textAreaTop" fmla="*/ 0 h 381600"/>
                <a:gd name="textAreaBottom" fmla="*/ 381960 h 381600"/>
              </a:gdLst>
              <a:ahLst/>
              <a:rect l="textAreaLeft" t="textAreaTop" r="textAreaRight" b="textAreaBottom"/>
              <a:pathLst>
                <a:path w="445" h="899">
                  <a:moveTo>
                    <a:pt x="0" y="451"/>
                  </a:moveTo>
                  <a:lnTo>
                    <a:pt x="445" y="899"/>
                  </a:lnTo>
                  <a:lnTo>
                    <a:pt x="445" y="0"/>
                  </a:lnTo>
                  <a:lnTo>
                    <a:pt x="0" y="451"/>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741" name="Freeform 19"/>
            <p:cNvSpPr/>
            <p:nvPr/>
          </p:nvSpPr>
          <p:spPr>
            <a:xfrm>
              <a:off x="576720" y="6286320"/>
              <a:ext cx="379080" cy="190080"/>
            </a:xfrm>
            <a:custGeom>
              <a:avLst/>
              <a:gdLst>
                <a:gd name="textAreaLeft" fmla="*/ 0 w 379080"/>
                <a:gd name="textAreaRight" fmla="*/ 379440 w 379080"/>
                <a:gd name="textAreaTop" fmla="*/ 0 h 190080"/>
                <a:gd name="textAreaBottom" fmla="*/ 190440 h 190080"/>
              </a:gdLst>
              <a:ahLst/>
              <a:rect l="textAreaLeft" t="textAreaTop" r="textAreaRight" b="textAreaBottom"/>
              <a:pathLst>
                <a:path w="893" h="448">
                  <a:moveTo>
                    <a:pt x="0" y="448"/>
                  </a:moveTo>
                  <a:lnTo>
                    <a:pt x="893" y="448"/>
                  </a:lnTo>
                  <a:lnTo>
                    <a:pt x="448" y="0"/>
                  </a:lnTo>
                  <a:lnTo>
                    <a:pt x="0" y="448"/>
                  </a:lnTo>
                  <a:close/>
                </a:path>
              </a:pathLst>
            </a:custGeom>
            <a:solidFill>
              <a:srgbClr val="db0011"/>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742" name="Freeform 20"/>
            <p:cNvSpPr/>
            <p:nvPr/>
          </p:nvSpPr>
          <p:spPr>
            <a:xfrm>
              <a:off x="1208520" y="6206040"/>
              <a:ext cx="137880" cy="159840"/>
            </a:xfrm>
            <a:custGeom>
              <a:avLst/>
              <a:gdLst>
                <a:gd name="textAreaLeft" fmla="*/ 0 w 137880"/>
                <a:gd name="textAreaRight" fmla="*/ 138240 w 137880"/>
                <a:gd name="textAreaTop" fmla="*/ 0 h 159840"/>
                <a:gd name="textAreaBottom" fmla="*/ 160200 h 159840"/>
              </a:gdLst>
              <a:ahLst/>
              <a:rect l="textAreaLeft" t="textAreaTop" r="textAreaRight" b="textAreaBottom"/>
              <a:pathLst>
                <a:path w="325" h="377">
                  <a:moveTo>
                    <a:pt x="244" y="215"/>
                  </a:moveTo>
                  <a:lnTo>
                    <a:pt x="81" y="215"/>
                  </a:lnTo>
                  <a:lnTo>
                    <a:pt x="81" y="377"/>
                  </a:lnTo>
                  <a:lnTo>
                    <a:pt x="0" y="377"/>
                  </a:lnTo>
                  <a:lnTo>
                    <a:pt x="0" y="0"/>
                  </a:lnTo>
                  <a:lnTo>
                    <a:pt x="81" y="0"/>
                  </a:lnTo>
                  <a:lnTo>
                    <a:pt x="81" y="155"/>
                  </a:lnTo>
                  <a:lnTo>
                    <a:pt x="244" y="155"/>
                  </a:lnTo>
                  <a:lnTo>
                    <a:pt x="244" y="0"/>
                  </a:lnTo>
                  <a:lnTo>
                    <a:pt x="325" y="0"/>
                  </a:lnTo>
                  <a:lnTo>
                    <a:pt x="325" y="377"/>
                  </a:lnTo>
                  <a:lnTo>
                    <a:pt x="244" y="377"/>
                  </a:lnTo>
                  <a:lnTo>
                    <a:pt x="244" y="215"/>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743" name="Freeform 21"/>
            <p:cNvSpPr/>
            <p:nvPr/>
          </p:nvSpPr>
          <p:spPr>
            <a:xfrm>
              <a:off x="1365840" y="6202800"/>
              <a:ext cx="129240" cy="165960"/>
            </a:xfrm>
            <a:custGeom>
              <a:avLst/>
              <a:gdLst>
                <a:gd name="textAreaLeft" fmla="*/ 0 w 129240"/>
                <a:gd name="textAreaRight" fmla="*/ 129600 w 129240"/>
                <a:gd name="textAreaTop" fmla="*/ 0 h 165960"/>
                <a:gd name="textAreaBottom" fmla="*/ 166320 h 165960"/>
              </a:gdLst>
              <a:ahLst/>
              <a:rect l="textAreaLeft" t="textAreaTop" r="textAreaRight" b="textAreaBottom"/>
              <a:pathLst>
                <a:path w="129" h="164">
                  <a:moveTo>
                    <a:pt x="63" y="164"/>
                  </a:moveTo>
                  <a:cubicBezTo>
                    <a:pt x="29" y="164"/>
                    <a:pt x="1" y="150"/>
                    <a:pt x="0" y="112"/>
                  </a:cubicBezTo>
                  <a:cubicBezTo>
                    <a:pt x="35" y="112"/>
                    <a:pt x="35" y="112"/>
                    <a:pt x="35" y="112"/>
                  </a:cubicBezTo>
                  <a:cubicBezTo>
                    <a:pt x="35" y="129"/>
                    <a:pt x="45" y="139"/>
                    <a:pt x="64" y="139"/>
                  </a:cubicBezTo>
                  <a:cubicBezTo>
                    <a:pt x="77" y="139"/>
                    <a:pt x="93" y="132"/>
                    <a:pt x="93" y="116"/>
                  </a:cubicBezTo>
                  <a:cubicBezTo>
                    <a:pt x="93" y="104"/>
                    <a:pt x="83" y="100"/>
                    <a:pt x="65" y="95"/>
                  </a:cubicBezTo>
                  <a:cubicBezTo>
                    <a:pt x="53" y="92"/>
                    <a:pt x="53" y="92"/>
                    <a:pt x="53" y="92"/>
                  </a:cubicBezTo>
                  <a:cubicBezTo>
                    <a:pt x="29" y="85"/>
                    <a:pt x="4" y="75"/>
                    <a:pt x="4" y="47"/>
                  </a:cubicBezTo>
                  <a:cubicBezTo>
                    <a:pt x="4" y="12"/>
                    <a:pt x="37" y="0"/>
                    <a:pt x="67" y="0"/>
                  </a:cubicBezTo>
                  <a:cubicBezTo>
                    <a:pt x="97" y="0"/>
                    <a:pt x="124" y="11"/>
                    <a:pt x="124" y="45"/>
                  </a:cubicBezTo>
                  <a:cubicBezTo>
                    <a:pt x="90" y="45"/>
                    <a:pt x="90" y="45"/>
                    <a:pt x="90" y="45"/>
                  </a:cubicBezTo>
                  <a:cubicBezTo>
                    <a:pt x="88" y="31"/>
                    <a:pt x="80" y="23"/>
                    <a:pt x="64" y="23"/>
                  </a:cubicBezTo>
                  <a:cubicBezTo>
                    <a:pt x="51" y="23"/>
                    <a:pt x="39" y="30"/>
                    <a:pt x="39" y="44"/>
                  </a:cubicBezTo>
                  <a:cubicBezTo>
                    <a:pt x="39" y="55"/>
                    <a:pt x="49" y="59"/>
                    <a:pt x="71" y="66"/>
                  </a:cubicBezTo>
                  <a:cubicBezTo>
                    <a:pt x="84" y="70"/>
                    <a:pt x="84" y="70"/>
                    <a:pt x="84" y="70"/>
                  </a:cubicBezTo>
                  <a:cubicBezTo>
                    <a:pt x="112" y="78"/>
                    <a:pt x="129" y="88"/>
                    <a:pt x="129" y="114"/>
                  </a:cubicBezTo>
                  <a:cubicBezTo>
                    <a:pt x="129" y="150"/>
                    <a:pt x="94" y="164"/>
                    <a:pt x="63"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744" name="Freeform 22"/>
            <p:cNvSpPr/>
            <p:nvPr/>
          </p:nvSpPr>
          <p:spPr>
            <a:xfrm>
              <a:off x="1514520" y="6206040"/>
              <a:ext cx="125280" cy="159840"/>
            </a:xfrm>
            <a:custGeom>
              <a:avLst/>
              <a:gdLst>
                <a:gd name="textAreaLeft" fmla="*/ 0 w 125280"/>
                <a:gd name="textAreaRight" fmla="*/ 125640 w 125280"/>
                <a:gd name="textAreaTop" fmla="*/ 0 h 159840"/>
                <a:gd name="textAreaBottom" fmla="*/ 160200 h 159840"/>
              </a:gdLst>
              <a:ahLst/>
              <a:rect l="textAreaLeft" t="textAreaTop" r="textAreaRight" b="textAreaBottom"/>
              <a:pathLst>
                <a:path w="125" h="158">
                  <a:moveTo>
                    <a:pt x="0" y="0"/>
                  </a:moveTo>
                  <a:cubicBezTo>
                    <a:pt x="55" y="0"/>
                    <a:pt x="55" y="0"/>
                    <a:pt x="55" y="0"/>
                  </a:cubicBezTo>
                  <a:cubicBezTo>
                    <a:pt x="72" y="0"/>
                    <a:pt x="79" y="0"/>
                    <a:pt x="86" y="2"/>
                  </a:cubicBezTo>
                  <a:cubicBezTo>
                    <a:pt x="105" y="6"/>
                    <a:pt x="119" y="19"/>
                    <a:pt x="119" y="40"/>
                  </a:cubicBezTo>
                  <a:cubicBezTo>
                    <a:pt x="119" y="60"/>
                    <a:pt x="106" y="71"/>
                    <a:pt x="88" y="75"/>
                  </a:cubicBezTo>
                  <a:cubicBezTo>
                    <a:pt x="109" y="79"/>
                    <a:pt x="125" y="90"/>
                    <a:pt x="125" y="114"/>
                  </a:cubicBezTo>
                  <a:cubicBezTo>
                    <a:pt x="125" y="149"/>
                    <a:pt x="90" y="158"/>
                    <a:pt x="62" y="158"/>
                  </a:cubicBezTo>
                  <a:cubicBezTo>
                    <a:pt x="0" y="158"/>
                    <a:pt x="0" y="158"/>
                    <a:pt x="0" y="158"/>
                  </a:cubicBezTo>
                  <a:lnTo>
                    <a:pt x="0" y="0"/>
                  </a:lnTo>
                  <a:close/>
                  <a:moveTo>
                    <a:pt x="55" y="66"/>
                  </a:moveTo>
                  <a:cubicBezTo>
                    <a:pt x="70" y="66"/>
                    <a:pt x="85" y="63"/>
                    <a:pt x="85" y="44"/>
                  </a:cubicBezTo>
                  <a:cubicBezTo>
                    <a:pt x="85" y="28"/>
                    <a:pt x="71" y="23"/>
                    <a:pt x="57" y="23"/>
                  </a:cubicBezTo>
                  <a:cubicBezTo>
                    <a:pt x="33" y="23"/>
                    <a:pt x="33" y="23"/>
                    <a:pt x="33" y="23"/>
                  </a:cubicBezTo>
                  <a:cubicBezTo>
                    <a:pt x="33" y="66"/>
                    <a:pt x="33" y="66"/>
                    <a:pt x="33" y="66"/>
                  </a:cubicBezTo>
                  <a:lnTo>
                    <a:pt x="55" y="66"/>
                  </a:lnTo>
                  <a:close/>
                  <a:moveTo>
                    <a:pt x="58" y="134"/>
                  </a:moveTo>
                  <a:cubicBezTo>
                    <a:pt x="74" y="134"/>
                    <a:pt x="90" y="130"/>
                    <a:pt x="90" y="111"/>
                  </a:cubicBezTo>
                  <a:cubicBezTo>
                    <a:pt x="90" y="92"/>
                    <a:pt x="76" y="88"/>
                    <a:pt x="60" y="88"/>
                  </a:cubicBezTo>
                  <a:cubicBezTo>
                    <a:pt x="33" y="88"/>
                    <a:pt x="33" y="88"/>
                    <a:pt x="33" y="88"/>
                  </a:cubicBezTo>
                  <a:cubicBezTo>
                    <a:pt x="33" y="134"/>
                    <a:pt x="33" y="134"/>
                    <a:pt x="33" y="134"/>
                  </a:cubicBezTo>
                  <a:lnTo>
                    <a:pt x="58" y="134"/>
                  </a:lnTo>
                  <a:close/>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sp>
          <p:nvSpPr>
            <p:cNvPr id="745" name="Freeform 23"/>
            <p:cNvSpPr/>
            <p:nvPr/>
          </p:nvSpPr>
          <p:spPr>
            <a:xfrm>
              <a:off x="1655280" y="6202800"/>
              <a:ext cx="140760" cy="165960"/>
            </a:xfrm>
            <a:custGeom>
              <a:avLst/>
              <a:gdLst>
                <a:gd name="textAreaLeft" fmla="*/ 0 w 140760"/>
                <a:gd name="textAreaRight" fmla="*/ 141120 w 140760"/>
                <a:gd name="textAreaTop" fmla="*/ 0 h 165960"/>
                <a:gd name="textAreaBottom" fmla="*/ 166320 h 165960"/>
              </a:gdLst>
              <a:ahLst/>
              <a:rect l="textAreaLeft" t="textAreaTop" r="textAreaRight" b="textAreaBottom"/>
              <a:pathLst>
                <a:path w="140" h="164">
                  <a:moveTo>
                    <a:pt x="74" y="164"/>
                  </a:moveTo>
                  <a:cubicBezTo>
                    <a:pt x="23" y="164"/>
                    <a:pt x="0" y="131"/>
                    <a:pt x="0" y="83"/>
                  </a:cubicBezTo>
                  <a:cubicBezTo>
                    <a:pt x="0" y="35"/>
                    <a:pt x="26" y="0"/>
                    <a:pt x="76" y="0"/>
                  </a:cubicBezTo>
                  <a:cubicBezTo>
                    <a:pt x="107" y="0"/>
                    <a:pt x="138" y="14"/>
                    <a:pt x="139" y="50"/>
                  </a:cubicBezTo>
                  <a:cubicBezTo>
                    <a:pt x="103" y="50"/>
                    <a:pt x="103" y="50"/>
                    <a:pt x="103" y="50"/>
                  </a:cubicBezTo>
                  <a:cubicBezTo>
                    <a:pt x="102" y="34"/>
                    <a:pt x="91" y="26"/>
                    <a:pt x="76" y="26"/>
                  </a:cubicBezTo>
                  <a:cubicBezTo>
                    <a:pt x="45" y="26"/>
                    <a:pt x="36" y="59"/>
                    <a:pt x="36" y="84"/>
                  </a:cubicBezTo>
                  <a:cubicBezTo>
                    <a:pt x="36" y="109"/>
                    <a:pt x="45" y="138"/>
                    <a:pt x="75" y="138"/>
                  </a:cubicBezTo>
                  <a:cubicBezTo>
                    <a:pt x="90" y="138"/>
                    <a:pt x="102" y="130"/>
                    <a:pt x="104" y="114"/>
                  </a:cubicBezTo>
                  <a:cubicBezTo>
                    <a:pt x="140" y="114"/>
                    <a:pt x="140" y="114"/>
                    <a:pt x="140" y="114"/>
                  </a:cubicBezTo>
                  <a:cubicBezTo>
                    <a:pt x="136" y="150"/>
                    <a:pt x="107" y="164"/>
                    <a:pt x="74" y="164"/>
                  </a:cubicBezTo>
                </a:path>
              </a:pathLst>
            </a:custGeom>
            <a:solidFill>
              <a:srgbClr val="000000"/>
            </a:solidFill>
            <a:ln w="0">
              <a:noFill/>
            </a:ln>
          </p:spPr>
          <p:style>
            <a:lnRef idx="0"/>
            <a:fillRef idx="0"/>
            <a:effectRef idx="0"/>
            <a:fontRef idx="minor"/>
          </p:style>
          <p:txBody>
            <a:bodyPr numCol="1" spcCol="0" anchor="t">
              <a:noAutofit/>
            </a:bodyPr>
            <a:p>
              <a:pPr defTabSz="914400">
                <a:lnSpc>
                  <a:spcPct val="100000"/>
                </a:lnSpc>
              </a:pPr>
              <a:endParaRPr b="0" lang="en-GB" sz="1800" spc="-1" strike="noStrike">
                <a:solidFill>
                  <a:srgbClr val="000000"/>
                </a:solidFill>
                <a:latin typeface="Univers Next for HSBC Light"/>
              </a:endParaRPr>
            </a:p>
          </p:txBody>
        </p:sp>
      </p:grpSp>
      <p:sp>
        <p:nvSpPr>
          <p:cNvPr id="746"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747" name="PlaceHolder 2"/>
          <p:cNvSpPr>
            <a:spLocks noGrp="1"/>
          </p:cNvSpPr>
          <p:nvPr>
            <p:ph type="dt" idx="172"/>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
        <p:nvSpPr>
          <p:cNvPr id="748" name="PlaceHolder 3"/>
          <p:cNvSpPr>
            <a:spLocks noGrp="1"/>
          </p:cNvSpPr>
          <p:nvPr>
            <p:ph type="ftr" idx="17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749" name="PlaceHolder 4"/>
          <p:cNvSpPr>
            <a:spLocks noGrp="1"/>
          </p:cNvSpPr>
          <p:nvPr>
            <p:ph type="sldNum" idx="174"/>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2B8C7468-12A0-4801-9473-A1908D852871}"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91" r:id="rId4"/>
  </p:sldLayoutIdLst>
</p:sldMaster>
</file>

<file path=ppt/slideMasters/slideMaster7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750" name="Straight Connector 9"/>
          <p:cNvCxnSpPr/>
          <p:nvPr/>
        </p:nvCxnSpPr>
        <p:spPr>
          <a:xfrm>
            <a:off x="383400" y="799920"/>
            <a:ext cx="11400840" cy="360"/>
          </a:xfrm>
          <a:prstGeom prst="straightConnector1">
            <a:avLst/>
          </a:prstGeom>
          <a:ln w="12700">
            <a:solidFill>
              <a:srgbClr val="000000"/>
            </a:solidFill>
          </a:ln>
        </p:spPr>
      </p:cxnSp>
      <p:sp>
        <p:nvSpPr>
          <p:cNvPr id="751"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pic>
        <p:nvPicPr>
          <p:cNvPr id="752" name="Picture 3" descr=""/>
          <p:cNvPicPr/>
          <p:nvPr/>
        </p:nvPicPr>
        <p:blipFill>
          <a:blip r:embed="rId3"/>
          <a:stretch/>
        </p:blipFill>
        <p:spPr>
          <a:xfrm>
            <a:off x="375120" y="6095880"/>
            <a:ext cx="1424520" cy="383400"/>
          </a:xfrm>
          <a:prstGeom prst="rect">
            <a:avLst/>
          </a:prstGeom>
          <a:ln w="0">
            <a:noFill/>
          </a:ln>
        </p:spPr>
      </p:pic>
      <p:sp>
        <p:nvSpPr>
          <p:cNvPr id="753"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754" name="Straight Connector 18"/>
          <p:cNvCxnSpPr/>
          <p:nvPr/>
        </p:nvCxnSpPr>
        <p:spPr>
          <a:xfrm>
            <a:off x="383400" y="799920"/>
            <a:ext cx="11400840" cy="360"/>
          </a:xfrm>
          <a:prstGeom prst="straightConnector1">
            <a:avLst/>
          </a:prstGeom>
          <a:ln w="12700">
            <a:solidFill>
              <a:srgbClr val="ffffff"/>
            </a:solidFill>
          </a:ln>
        </p:spPr>
      </p:cxnSp>
      <p:sp>
        <p:nvSpPr>
          <p:cNvPr id="755" name="PlaceHolder 2"/>
          <p:cNvSpPr>
            <a:spLocks noGrp="1"/>
          </p:cNvSpPr>
          <p:nvPr>
            <p:ph type="dt" idx="175"/>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
        <p:nvSpPr>
          <p:cNvPr id="756" name="PlaceHolder 3"/>
          <p:cNvSpPr>
            <a:spLocks noGrp="1"/>
          </p:cNvSpPr>
          <p:nvPr>
            <p:ph type="ftr" idx="176"/>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757" name="PlaceHolder 4"/>
          <p:cNvSpPr>
            <a:spLocks noGrp="1"/>
          </p:cNvSpPr>
          <p:nvPr>
            <p:ph type="sldNum" idx="177"/>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CA01B915-239E-4330-AF3C-20F88F863B9A}"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93" r:id="rId4"/>
  </p:sldLayoutIdLst>
</p:sldMaster>
</file>

<file path=ppt/slideMasters/slideMaster7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758" name="Straight Connector 9"/>
          <p:cNvCxnSpPr/>
          <p:nvPr/>
        </p:nvCxnSpPr>
        <p:spPr>
          <a:xfrm>
            <a:off x="383400" y="799920"/>
            <a:ext cx="11400840" cy="360"/>
          </a:xfrm>
          <a:prstGeom prst="straightConnector1">
            <a:avLst/>
          </a:prstGeom>
          <a:ln w="12700">
            <a:solidFill>
              <a:srgbClr val="000000"/>
            </a:solidFill>
          </a:ln>
        </p:spPr>
      </p:cxnSp>
      <p:sp>
        <p:nvSpPr>
          <p:cNvPr id="759"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pic>
        <p:nvPicPr>
          <p:cNvPr id="760" name="Picture 3" descr=""/>
          <p:cNvPicPr/>
          <p:nvPr/>
        </p:nvPicPr>
        <p:blipFill>
          <a:blip r:embed="rId3"/>
          <a:stretch/>
        </p:blipFill>
        <p:spPr>
          <a:xfrm>
            <a:off x="375120" y="6095880"/>
            <a:ext cx="1424520" cy="383400"/>
          </a:xfrm>
          <a:prstGeom prst="rect">
            <a:avLst/>
          </a:prstGeom>
          <a:ln w="0">
            <a:noFill/>
          </a:ln>
        </p:spPr>
      </p:pic>
      <p:sp>
        <p:nvSpPr>
          <p:cNvPr id="761"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762" name="Straight Connector 18"/>
          <p:cNvCxnSpPr/>
          <p:nvPr/>
        </p:nvCxnSpPr>
        <p:spPr>
          <a:xfrm>
            <a:off x="383400" y="799920"/>
            <a:ext cx="11400840" cy="360"/>
          </a:xfrm>
          <a:prstGeom prst="straightConnector1">
            <a:avLst/>
          </a:prstGeom>
          <a:ln w="12700">
            <a:solidFill>
              <a:srgbClr val="ffffff"/>
            </a:solidFill>
          </a:ln>
        </p:spPr>
      </p:cxnSp>
      <p:sp>
        <p:nvSpPr>
          <p:cNvPr id="763" name="PlaceHolder 2"/>
          <p:cNvSpPr>
            <a:spLocks noGrp="1"/>
          </p:cNvSpPr>
          <p:nvPr>
            <p:ph type="ftr" idx="17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764" name="PlaceHolder 3"/>
          <p:cNvSpPr>
            <a:spLocks noGrp="1"/>
          </p:cNvSpPr>
          <p:nvPr>
            <p:ph type="sldNum" idx="179"/>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D6E49D4A-BF60-4F76-A49F-6399D21E745B}"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
        <p:nvSpPr>
          <p:cNvPr id="765" name="PlaceHolder 4"/>
          <p:cNvSpPr>
            <a:spLocks noGrp="1"/>
          </p:cNvSpPr>
          <p:nvPr>
            <p:ph type="dt" idx="18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795" r:id="rId4"/>
  </p:sldLayoutIdLst>
</p:sldMaster>
</file>

<file path=ppt/slideMasters/slideMaster7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766" name="Straight Connector 9"/>
          <p:cNvCxnSpPr/>
          <p:nvPr/>
        </p:nvCxnSpPr>
        <p:spPr>
          <a:xfrm>
            <a:off x="383400" y="799920"/>
            <a:ext cx="11400840" cy="360"/>
          </a:xfrm>
          <a:prstGeom prst="straightConnector1">
            <a:avLst/>
          </a:prstGeom>
          <a:ln w="12700">
            <a:solidFill>
              <a:srgbClr val="000000"/>
            </a:solidFill>
          </a:ln>
        </p:spPr>
      </p:cxnSp>
      <p:sp>
        <p:nvSpPr>
          <p:cNvPr id="767"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pic>
        <p:nvPicPr>
          <p:cNvPr id="768" name="Picture 3" descr=""/>
          <p:cNvPicPr/>
          <p:nvPr/>
        </p:nvPicPr>
        <p:blipFill>
          <a:blip r:embed="rId3"/>
          <a:stretch/>
        </p:blipFill>
        <p:spPr>
          <a:xfrm>
            <a:off x="375120" y="6095880"/>
            <a:ext cx="1424520" cy="383400"/>
          </a:xfrm>
          <a:prstGeom prst="rect">
            <a:avLst/>
          </a:prstGeom>
          <a:ln w="0">
            <a:noFill/>
          </a:ln>
        </p:spPr>
      </p:pic>
      <p:sp>
        <p:nvSpPr>
          <p:cNvPr id="769"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770" name="Straight Connector 18"/>
          <p:cNvCxnSpPr/>
          <p:nvPr/>
        </p:nvCxnSpPr>
        <p:spPr>
          <a:xfrm>
            <a:off x="383400" y="799920"/>
            <a:ext cx="11400840" cy="360"/>
          </a:xfrm>
          <a:prstGeom prst="straightConnector1">
            <a:avLst/>
          </a:prstGeom>
          <a:ln w="12700">
            <a:solidFill>
              <a:srgbClr val="ffffff"/>
            </a:solidFill>
          </a:ln>
        </p:spPr>
      </p:cxnSp>
      <p:sp>
        <p:nvSpPr>
          <p:cNvPr id="771" name="PlaceHolder 2"/>
          <p:cNvSpPr>
            <a:spLocks noGrp="1"/>
          </p:cNvSpPr>
          <p:nvPr>
            <p:ph type="ftr" idx="18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772" name="PlaceHolder 3"/>
          <p:cNvSpPr>
            <a:spLocks noGrp="1"/>
          </p:cNvSpPr>
          <p:nvPr>
            <p:ph type="sldNum" idx="182"/>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474ABC76-288F-44A9-8AA0-30343E3C7E1B}"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
        <p:nvSpPr>
          <p:cNvPr id="773" name="PlaceHolder 4"/>
          <p:cNvSpPr>
            <a:spLocks noGrp="1"/>
          </p:cNvSpPr>
          <p:nvPr>
            <p:ph type="dt" idx="183"/>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
        <p:nvSpPr>
          <p:cNvPr id="77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1400" spc="-1" strike="noStrike">
                <a:solidFill>
                  <a:schemeClr val="dk1"/>
                </a:solidFill>
                <a:latin typeface="Univers Next for HSBC Light"/>
              </a:rPr>
              <a:t>Click to edit the outline text format</a:t>
            </a:r>
            <a:endParaRPr b="0" lang="en-US" sz="1400" spc="-1" strike="noStrike">
              <a:solidFill>
                <a:schemeClr val="dk1"/>
              </a:solidFill>
              <a:latin typeface="Univers Next for HSBC Light"/>
            </a:endParaRPr>
          </a:p>
          <a:p>
            <a:pPr lvl="1" marL="864000" indent="-324000">
              <a:spcBef>
                <a:spcPts val="1134"/>
              </a:spcBef>
              <a:buClr>
                <a:srgbClr val="ffffff"/>
              </a:buClr>
              <a:buSzPct val="75000"/>
              <a:buFont typeface="Symbol" charset="2"/>
              <a:buChar char=""/>
              <a:tabLst>
                <a:tab algn="l" pos="355680"/>
                <a:tab algn="l" pos="1163520"/>
              </a:tabLst>
            </a:pPr>
            <a:r>
              <a:rPr b="0" lang="en-US" sz="1400" spc="-1" strike="noStrike">
                <a:solidFill>
                  <a:schemeClr val="dk1"/>
                </a:solidFill>
                <a:latin typeface="Univers Next for HSBC Light"/>
              </a:rPr>
              <a:t>Second Outline Level</a:t>
            </a:r>
            <a:endParaRPr b="0" lang="en-US" sz="1400" spc="-1" strike="noStrike">
              <a:solidFill>
                <a:schemeClr val="dk1"/>
              </a:solidFill>
              <a:latin typeface="Univers Next for HSBC Light"/>
            </a:endParaRPr>
          </a:p>
          <a:p>
            <a:pPr lvl="2" marL="1296000" indent="-288000">
              <a:spcBef>
                <a:spcPts val="850"/>
              </a:spcBef>
              <a:buClr>
                <a:srgbClr val="ffffff"/>
              </a:buClr>
              <a:buSzPct val="45000"/>
              <a:buFont typeface="Wingdings" charset="2"/>
              <a:buChar char=""/>
              <a:tabLst>
                <a:tab algn="l" pos="88920"/>
                <a:tab algn="l" pos="1339920"/>
              </a:tabLst>
            </a:pPr>
            <a:r>
              <a:rPr b="0" lang="en-US" sz="1400" spc="-1" strike="noStrike">
                <a:solidFill>
                  <a:schemeClr val="dk1"/>
                </a:solidFill>
                <a:latin typeface="Univers Next for HSBC Light"/>
              </a:rPr>
              <a:t>Third Outline Level</a:t>
            </a:r>
            <a:endParaRPr b="0" lang="en-US" sz="1400" spc="-1" strike="noStrike">
              <a:solidFill>
                <a:schemeClr val="dk1"/>
              </a:solidFill>
              <a:latin typeface="Univers Next for HSBC Light"/>
            </a:endParaRPr>
          </a:p>
          <a:p>
            <a:pPr lvl="3" marL="1728000" indent="-216000">
              <a:spcBef>
                <a:spcPts val="567"/>
              </a:spcBef>
              <a:buClr>
                <a:srgbClr val="ffffff"/>
              </a:buClr>
              <a:buSzPct val="75000"/>
              <a:buFont typeface="Symbol" charset="2"/>
              <a:buChar char=""/>
              <a:tabLst>
                <a:tab algn="l" pos="1882800"/>
              </a:tabLst>
            </a:pPr>
            <a:r>
              <a:rPr b="0" lang="en-US" sz="1400" spc="-1" strike="noStrike">
                <a:solidFill>
                  <a:schemeClr val="dk1"/>
                </a:solidFill>
                <a:latin typeface="Univers Next for HSBC Light"/>
              </a:rPr>
              <a:t>Fourth Outline Level</a:t>
            </a:r>
            <a:endParaRPr b="0" lang="en-US" sz="1400" spc="-1" strike="noStrike">
              <a:solidFill>
                <a:schemeClr val="dk1"/>
              </a:solidFill>
              <a:latin typeface="Univers Next for HSBC Light"/>
            </a:endParaRPr>
          </a:p>
          <a:p>
            <a:pPr lvl="4" marL="2160000" indent="-216000">
              <a:spcBef>
                <a:spcPts val="283"/>
              </a:spcBef>
              <a:buClr>
                <a:srgbClr val="ffffff"/>
              </a:buClr>
              <a:buSzPct val="45000"/>
              <a:buFont typeface="Wingdings" charset="2"/>
              <a:buChar char=""/>
              <a:tabLst>
                <a:tab algn="l" pos="1882800"/>
              </a:tabLst>
            </a:pPr>
            <a:r>
              <a:rPr b="0" lang="en-US" sz="2000" spc="-1" strike="noStrike">
                <a:solidFill>
                  <a:schemeClr val="dk1"/>
                </a:solidFill>
                <a:latin typeface="Univers Next for HSBC Light"/>
              </a:rPr>
              <a:t>Fifth Outline Level</a:t>
            </a:r>
            <a:endParaRPr b="0" lang="en-US" sz="2000" spc="-1" strike="noStrike">
              <a:solidFill>
                <a:schemeClr val="dk1"/>
              </a:solidFill>
              <a:latin typeface="Univers Next for HSBC Light"/>
            </a:endParaRPr>
          </a:p>
          <a:p>
            <a:pPr lvl="5" marL="2592000" indent="-216000">
              <a:spcBef>
                <a:spcPts val="283"/>
              </a:spcBef>
              <a:buClr>
                <a:srgbClr val="ffffff"/>
              </a:buClr>
              <a:buSzPct val="45000"/>
              <a:buFont typeface="Wingdings" charset="2"/>
              <a:buChar char=""/>
              <a:tabLst>
                <a:tab algn="l" pos="1882800"/>
              </a:tabLst>
            </a:pPr>
            <a:r>
              <a:rPr b="0" lang="en-US" sz="2000" spc="-1" strike="noStrike">
                <a:solidFill>
                  <a:schemeClr val="dk1"/>
                </a:solidFill>
                <a:latin typeface="Univers Next for HSBC Light"/>
              </a:rPr>
              <a:t>Sixth Outline Level</a:t>
            </a:r>
            <a:endParaRPr b="0" lang="en-US" sz="2000" spc="-1" strike="noStrike">
              <a:solidFill>
                <a:schemeClr val="dk1"/>
              </a:solidFill>
              <a:latin typeface="Univers Next for HSBC Light"/>
            </a:endParaRPr>
          </a:p>
          <a:p>
            <a:pPr lvl="6" marL="3024000" indent="-216000">
              <a:spcBef>
                <a:spcPts val="283"/>
              </a:spcBef>
              <a:buClr>
                <a:srgbClr val="ffffff"/>
              </a:buClr>
              <a:buSzPct val="45000"/>
              <a:buFont typeface="Wingdings" charset="2"/>
              <a:buChar char=""/>
              <a:tabLst>
                <a:tab algn="l" pos="1882800"/>
              </a:tabLst>
            </a:pPr>
            <a:r>
              <a:rPr b="0" lang="en-US" sz="2000" spc="-1" strike="noStrike">
                <a:solidFill>
                  <a:schemeClr val="dk1"/>
                </a:solidFill>
                <a:latin typeface="Univers Next for HSBC Light"/>
              </a:rPr>
              <a:t>Seventh Outline Level</a:t>
            </a:r>
            <a:endParaRPr b="0" lang="en-US" sz="2000" spc="-1" strike="noStrike">
              <a:solidFill>
                <a:schemeClr val="dk1"/>
              </a:solidFill>
              <a:latin typeface="Univers Next for HSBC Light"/>
            </a:endParaRPr>
          </a:p>
        </p:txBody>
      </p:sp>
    </p:spTree>
  </p:cSld>
  <p:clrMap bg1="lt1" bg2="lt2" tx1="dk1" tx2="dk2" accent1="accent1" accent2="accent2" accent3="accent3" accent4="accent4" accent5="accent5" accent6="accent6" hlink="hlink" folHlink="folHlink"/>
  <p:sldLayoutIdLst>
    <p:sldLayoutId id="2147483797" r:id="rId4"/>
  </p:sldLayoutIdLst>
</p:sldMaster>
</file>

<file path=ppt/slideMasters/slideMaster7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775" name="Straight Connector 9"/>
          <p:cNvCxnSpPr/>
          <p:nvPr/>
        </p:nvCxnSpPr>
        <p:spPr>
          <a:xfrm>
            <a:off x="383400" y="799920"/>
            <a:ext cx="11400840" cy="360"/>
          </a:xfrm>
          <a:prstGeom prst="straightConnector1">
            <a:avLst/>
          </a:prstGeom>
          <a:ln w="12700">
            <a:solidFill>
              <a:srgbClr val="000000"/>
            </a:solidFill>
          </a:ln>
        </p:spPr>
      </p:cxnSp>
      <p:sp>
        <p:nvSpPr>
          <p:cNvPr id="776"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777"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dk1"/>
                </a:solidFill>
                <a:latin typeface="Univers Next for HSBC Medium"/>
              </a:rPr>
              <a:t>Click to edit Master title style</a:t>
            </a:r>
            <a:endParaRPr b="0" lang="en-US" sz="2000" spc="-1" strike="noStrike">
              <a:solidFill>
                <a:schemeClr val="dk1"/>
              </a:solidFill>
              <a:latin typeface="Univers Next for HSBC Light"/>
            </a:endParaRPr>
          </a:p>
        </p:txBody>
      </p:sp>
      <p:pic>
        <p:nvPicPr>
          <p:cNvPr id="778" name="Picture 13" descr="HSBC_MASTERBRAND_LOGO_RGB.png"/>
          <p:cNvPicPr/>
          <p:nvPr/>
        </p:nvPicPr>
        <p:blipFill>
          <a:blip r:embed="rId3"/>
          <a:stretch/>
        </p:blipFill>
        <p:spPr>
          <a:xfrm>
            <a:off x="0" y="5720400"/>
            <a:ext cx="2163960" cy="1137240"/>
          </a:xfrm>
          <a:prstGeom prst="rect">
            <a:avLst/>
          </a:prstGeom>
          <a:ln w="0">
            <a:noFill/>
          </a:ln>
        </p:spPr>
      </p:pic>
      <p:sp>
        <p:nvSpPr>
          <p:cNvPr id="779" name="PlaceHolder 2"/>
          <p:cNvSpPr>
            <a:spLocks noGrp="1"/>
          </p:cNvSpPr>
          <p:nvPr>
            <p:ph type="dt" idx="184"/>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000000"/>
                </a:solidFill>
                <a:latin typeface="Univers Next for HSBC Light"/>
              </a:defRPr>
            </a:lvl1pPr>
          </a:lstStyle>
          <a:p>
            <a:pPr indent="0" defTabSz="914400">
              <a:lnSpc>
                <a:spcPct val="100000"/>
              </a:lnSpc>
              <a:buNone/>
            </a:pPr>
            <a:r>
              <a:rPr b="0" lang="en-US" sz="1400" spc="-1" strike="noStrike">
                <a:solidFill>
                  <a:srgbClr val="000000"/>
                </a:solidFill>
                <a:latin typeface="Univers Next for HSBC Light"/>
              </a:rPr>
              <a:t>&lt;date/time&gt;</a:t>
            </a:r>
            <a:endParaRPr b="0" lang="en-GB" sz="1400" spc="-1" strike="noStrike">
              <a:solidFill>
                <a:srgbClr val="000000"/>
              </a:solidFill>
              <a:latin typeface="Times New Roman"/>
            </a:endParaRPr>
          </a:p>
        </p:txBody>
      </p:sp>
      <p:sp>
        <p:nvSpPr>
          <p:cNvPr id="780" name="PlaceHolder 3"/>
          <p:cNvSpPr>
            <a:spLocks noGrp="1"/>
          </p:cNvSpPr>
          <p:nvPr>
            <p:ph type="ftr" idx="18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99" r:id="rId4"/>
  </p:sldLayoutIdLst>
</p:sldMaster>
</file>

<file path=ppt/slideMasters/slideMaster7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783" name="Straight Connector 9"/>
          <p:cNvCxnSpPr/>
          <p:nvPr/>
        </p:nvCxnSpPr>
        <p:spPr>
          <a:xfrm>
            <a:off x="383400" y="799920"/>
            <a:ext cx="11400840" cy="360"/>
          </a:xfrm>
          <a:prstGeom prst="straightConnector1">
            <a:avLst/>
          </a:prstGeom>
          <a:ln w="12700">
            <a:solidFill>
              <a:srgbClr val="000000"/>
            </a:solidFill>
          </a:ln>
        </p:spPr>
      </p:cxnSp>
      <p:sp>
        <p:nvSpPr>
          <p:cNvPr id="784"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pic>
        <p:nvPicPr>
          <p:cNvPr id="785" name="Picture 3" descr=""/>
          <p:cNvPicPr/>
          <p:nvPr/>
        </p:nvPicPr>
        <p:blipFill>
          <a:blip r:embed="rId3"/>
          <a:stretch/>
        </p:blipFill>
        <p:spPr>
          <a:xfrm>
            <a:off x="375120" y="6095880"/>
            <a:ext cx="1424520" cy="383400"/>
          </a:xfrm>
          <a:prstGeom prst="rect">
            <a:avLst/>
          </a:prstGeom>
          <a:ln w="0">
            <a:noFill/>
          </a:ln>
        </p:spPr>
      </p:pic>
      <p:sp>
        <p:nvSpPr>
          <p:cNvPr id="786"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en-US" sz="4400" spc="-1" strike="noStrike">
                <a:solidFill>
                  <a:schemeClr val="lt1"/>
                </a:solidFill>
                <a:latin typeface="Univers Next for HSBC Light"/>
              </a:rPr>
              <a:t>Click to edit Master title style</a:t>
            </a:r>
            <a:endParaRPr b="0" lang="en-US" sz="4400" spc="-1" strike="noStrike">
              <a:solidFill>
                <a:schemeClr val="dk1"/>
              </a:solidFill>
              <a:latin typeface="Univers Next for HSBC Light"/>
            </a:endParaRPr>
          </a:p>
        </p:txBody>
      </p:sp>
      <p:cxnSp>
        <p:nvCxnSpPr>
          <p:cNvPr id="787" name="Straight Connector 18"/>
          <p:cNvCxnSpPr/>
          <p:nvPr/>
        </p:nvCxnSpPr>
        <p:spPr>
          <a:xfrm>
            <a:off x="383400" y="799920"/>
            <a:ext cx="11400840" cy="360"/>
          </a:xfrm>
          <a:prstGeom prst="straightConnector1">
            <a:avLst/>
          </a:prstGeom>
          <a:ln w="12700">
            <a:solidFill>
              <a:srgbClr val="ffffff"/>
            </a:solidFill>
          </a:ln>
        </p:spPr>
      </p:cxnSp>
      <p:sp>
        <p:nvSpPr>
          <p:cNvPr id="788" name="PlaceHolder 2"/>
          <p:cNvSpPr>
            <a:spLocks noGrp="1"/>
          </p:cNvSpPr>
          <p:nvPr>
            <p:ph type="ftr" idx="186"/>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789" name="PlaceHolder 3"/>
          <p:cNvSpPr>
            <a:spLocks noGrp="1"/>
          </p:cNvSpPr>
          <p:nvPr>
            <p:ph type="sldNum" idx="187"/>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CD59A6E2-EE21-4294-B397-0A394052CAD6}" type="slidenum">
              <a:rPr b="0" lang="en-GB" sz="1050" spc="-1" strike="noStrike">
                <a:solidFill>
                  <a:srgbClr val="ffffff"/>
                </a:solidFill>
                <a:latin typeface="Univers Next for HSBC Light"/>
              </a:rPr>
              <a:t>&lt;number&gt;</a:t>
            </a:fld>
            <a:endParaRPr b="0" lang="en-GB" sz="1050" spc="-1" strike="noStrike">
              <a:solidFill>
                <a:srgbClr val="000000"/>
              </a:solidFill>
              <a:latin typeface="Times New Roman"/>
            </a:endParaRPr>
          </a:p>
        </p:txBody>
      </p:sp>
      <p:sp>
        <p:nvSpPr>
          <p:cNvPr id="790" name="PlaceHolder 4"/>
          <p:cNvSpPr>
            <a:spLocks noGrp="1"/>
          </p:cNvSpPr>
          <p:nvPr>
            <p:ph type="dt" idx="188"/>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000000"/>
              </a:solidFill>
              <a:latin typeface="Times New Roman"/>
            </a:endParaRPr>
          </a:p>
        </p:txBody>
      </p:sp>
      <p:sp>
        <p:nvSpPr>
          <p:cNvPr id="791" name="TextBox 8"/>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01" r:id="rId4"/>
  </p:sldLayoutIdLst>
</p:sldMaster>
</file>

<file path=ppt/slideMasters/slideMaster7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792" name="Straight Connector 9"/>
          <p:cNvCxnSpPr/>
          <p:nvPr/>
        </p:nvCxnSpPr>
        <p:spPr>
          <a:xfrm>
            <a:off x="383400" y="799920"/>
            <a:ext cx="11400840" cy="360"/>
          </a:xfrm>
          <a:prstGeom prst="straightConnector1">
            <a:avLst/>
          </a:prstGeom>
          <a:ln w="12700">
            <a:solidFill>
              <a:srgbClr val="000000"/>
            </a:solidFill>
          </a:ln>
        </p:spPr>
      </p:cxnSp>
      <p:sp>
        <p:nvSpPr>
          <p:cNvPr id="793"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cxnSp>
        <p:nvCxnSpPr>
          <p:cNvPr id="794" name="Straight Connector 18"/>
          <p:cNvCxnSpPr/>
          <p:nvPr/>
        </p:nvCxnSpPr>
        <p:spPr>
          <a:xfrm>
            <a:off x="383400" y="799920"/>
            <a:ext cx="11400840" cy="360"/>
          </a:xfrm>
          <a:prstGeom prst="straightConnector1">
            <a:avLst/>
          </a:prstGeom>
          <a:ln w="12700">
            <a:solidFill>
              <a:srgbClr val="ffffff"/>
            </a:solidFill>
          </a:ln>
        </p:spPr>
      </p:cxnSp>
      <p:sp>
        <p:nvSpPr>
          <p:cNvPr id="795" name="PlaceHolder 1"/>
          <p:cNvSpPr>
            <a:spLocks noGrp="1"/>
          </p:cNvSpPr>
          <p:nvPr>
            <p:ph type="body"/>
          </p:nvPr>
        </p:nvSpPr>
        <p:spPr>
          <a:xfrm>
            <a:off x="371520" y="1757520"/>
            <a:ext cx="11412000" cy="3833280"/>
          </a:xfrm>
          <a:prstGeom prst="rect">
            <a:avLst/>
          </a:prstGeom>
          <a:noFill/>
          <a:ln w="0">
            <a:noFill/>
          </a:ln>
        </p:spPr>
        <p:txBody>
          <a:bodyPr lIns="0" rIns="0" tIns="0" bIns="0" anchor="t">
            <a:normAutofit/>
          </a:bodyPr>
          <a:p>
            <a:pPr marL="266760" indent="-266760" defTabSz="914400">
              <a:lnSpc>
                <a:spcPct val="100000"/>
              </a:lnSpc>
              <a:spcBef>
                <a:spcPts val="1001"/>
              </a:spcBef>
              <a:buNone/>
              <a:tabLst>
                <a:tab algn="l" pos="0"/>
              </a:tabLst>
            </a:pPr>
            <a:r>
              <a:rPr b="0" lang="en-US" sz="4400" spc="-1" strike="noStrike">
                <a:solidFill>
                  <a:schemeClr val="lt1"/>
                </a:solidFill>
                <a:latin typeface="Univers Next for HSBC Light"/>
              </a:rPr>
              <a:t>“</a:t>
            </a:r>
            <a:r>
              <a:rPr b="0" lang="en-US" sz="4400" spc="-1" strike="noStrike">
                <a:solidFill>
                  <a:schemeClr val="lt1"/>
                </a:solidFill>
                <a:latin typeface="Univers Next for HSBC Light"/>
              </a:rPr>
              <a:t>Click to edit Master text styles”</a:t>
            </a:r>
            <a:endParaRPr b="0" lang="en-US" sz="44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2800" spc="-1" strike="noStrike">
                <a:solidFill>
                  <a:schemeClr val="lt1"/>
                </a:solidFill>
                <a:latin typeface="Univers Next for HSBC Light"/>
              </a:rPr>
              <a:t>Second level</a:t>
            </a:r>
            <a:endParaRPr b="0" lang="en-US" sz="2800" spc="-1" strike="noStrike">
              <a:solidFill>
                <a:schemeClr val="dk1"/>
              </a:solidFill>
              <a:latin typeface="Univers Next for HSBC Light"/>
            </a:endParaRPr>
          </a:p>
        </p:txBody>
      </p:sp>
      <p:sp>
        <p:nvSpPr>
          <p:cNvPr id="796" name="PlaceHolder 2"/>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lt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797" name="PlaceHolder 3"/>
          <p:cNvSpPr>
            <a:spLocks noGrp="1"/>
          </p:cNvSpPr>
          <p:nvPr>
            <p:ph type="dt" idx="189"/>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ffffff"/>
                </a:solidFill>
                <a:latin typeface="Univers Next for HSBC Light"/>
              </a:defRPr>
            </a:lvl1pPr>
          </a:lstStyle>
          <a:p>
            <a:pPr indent="0" defTabSz="914400">
              <a:lnSpc>
                <a:spcPct val="100000"/>
              </a:lnSpc>
              <a:buNone/>
            </a:pPr>
            <a:r>
              <a:rPr b="0" lang="en-US" sz="1050" spc="-1" strike="noStrike">
                <a:solidFill>
                  <a:srgbClr val="ffffff"/>
                </a:solidFill>
                <a:latin typeface="Univers Next for HSBC Light"/>
              </a:rPr>
              <a:t>&lt;date/time&gt;</a:t>
            </a:r>
            <a:endParaRPr b="0" lang="en-GB" sz="1050" spc="-1" strike="noStrike">
              <a:solidFill>
                <a:srgbClr val="ffffff"/>
              </a:solidFill>
              <a:latin typeface="Times New Roman"/>
            </a:endParaRPr>
          </a:p>
        </p:txBody>
      </p:sp>
      <p:sp>
        <p:nvSpPr>
          <p:cNvPr id="798" name="PlaceHolder 4"/>
          <p:cNvSpPr>
            <a:spLocks noGrp="1"/>
          </p:cNvSpPr>
          <p:nvPr>
            <p:ph type="ftr" idx="190"/>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
        <p:nvSpPr>
          <p:cNvPr id="799" name="PlaceHolder 5"/>
          <p:cNvSpPr>
            <a:spLocks noGrp="1"/>
          </p:cNvSpPr>
          <p:nvPr>
            <p:ph type="sldNum" idx="191"/>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8B78588E-F442-4541-9A23-6DEFB8A9F6F6}"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
        <p:nvSpPr>
          <p:cNvPr id="800" name="TextBox 12"/>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03" r:id="rId3"/>
  </p:sldLayoutIdLst>
</p:sldMaster>
</file>

<file path=ppt/slideMasters/slideMaster7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801" name="Straight Connector 9"/>
          <p:cNvCxnSpPr/>
          <p:nvPr/>
        </p:nvCxnSpPr>
        <p:spPr>
          <a:xfrm>
            <a:off x="383400" y="799920"/>
            <a:ext cx="11400840" cy="360"/>
          </a:xfrm>
          <a:prstGeom prst="straightConnector1">
            <a:avLst/>
          </a:prstGeom>
          <a:ln w="12700">
            <a:solidFill>
              <a:srgbClr val="000000"/>
            </a:solidFill>
          </a:ln>
        </p:spPr>
      </p:cxnSp>
      <p:sp>
        <p:nvSpPr>
          <p:cNvPr id="802"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803" name="PlaceHolder 1"/>
          <p:cNvSpPr>
            <a:spLocks noGrp="1"/>
          </p:cNvSpPr>
          <p:nvPr>
            <p:ph type="ftr" idx="192"/>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804" name="PlaceHolder 2"/>
          <p:cNvSpPr>
            <a:spLocks noGrp="1"/>
          </p:cNvSpPr>
          <p:nvPr>
            <p:ph type="sldNum" idx="193"/>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BBE213C4-6B8B-4C7A-8453-E202C0EFE1D0}"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805" name="PlaceHolder 3"/>
          <p:cNvSpPr>
            <a:spLocks noGrp="1"/>
          </p:cNvSpPr>
          <p:nvPr>
            <p:ph type="body"/>
          </p:nvPr>
        </p:nvSpPr>
        <p:spPr>
          <a:xfrm>
            <a:off x="371520" y="1773360"/>
            <a:ext cx="11412000" cy="3817440"/>
          </a:xfrm>
          <a:prstGeom prst="rect">
            <a:avLst/>
          </a:prstGeom>
          <a:noFill/>
          <a:ln w="0">
            <a:noFill/>
          </a:ln>
        </p:spPr>
        <p:txBody>
          <a:bodyPr lIns="0" rIns="0" tIns="0" bIns="0" anchor="t">
            <a:normAutofit/>
          </a:bodyPr>
          <a:p>
            <a:pPr marL="266400" indent="-266400" defTabSz="914400">
              <a:lnSpc>
                <a:spcPct val="100000"/>
              </a:lnSpc>
              <a:spcBef>
                <a:spcPts val="1001"/>
              </a:spcBef>
              <a:buNone/>
              <a:tabLst>
                <a:tab algn="l" pos="0"/>
              </a:tabLst>
            </a:pPr>
            <a:r>
              <a:rPr b="0" lang="en-US" sz="4400" spc="-1" strike="noStrike">
                <a:solidFill>
                  <a:schemeClr val="dk1"/>
                </a:solidFill>
                <a:latin typeface="Univers Next for HSBC Light"/>
              </a:rPr>
              <a:t>“</a:t>
            </a:r>
            <a:r>
              <a:rPr b="0" lang="en-US" sz="4400" spc="-1" strike="noStrike">
                <a:solidFill>
                  <a:schemeClr val="dk1"/>
                </a:solidFill>
                <a:latin typeface="Univers Next for HSBC Light"/>
              </a:rPr>
              <a:t>Click to edit Master text styles”</a:t>
            </a:r>
            <a:endParaRPr b="0" lang="en-US" sz="44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2800" spc="-1" strike="noStrike">
                <a:solidFill>
                  <a:schemeClr val="dk1"/>
                </a:solidFill>
                <a:latin typeface="Univers Next for HSBC Light"/>
              </a:rPr>
              <a:t>Second level</a:t>
            </a:r>
            <a:endParaRPr b="0" lang="en-US" sz="2800" spc="-1" strike="noStrike">
              <a:solidFill>
                <a:schemeClr val="dk1"/>
              </a:solidFill>
              <a:latin typeface="Univers Next for HSBC Light"/>
            </a:endParaRPr>
          </a:p>
        </p:txBody>
      </p:sp>
      <p:sp>
        <p:nvSpPr>
          <p:cNvPr id="806" name="PlaceHolder 4"/>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807" name="PlaceHolder 5"/>
          <p:cNvSpPr>
            <a:spLocks noGrp="1"/>
          </p:cNvSpPr>
          <p:nvPr>
            <p:ph type="dt" idx="194"/>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05"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60" name="Straight Connector 9"/>
          <p:cNvCxnSpPr/>
          <p:nvPr/>
        </p:nvCxnSpPr>
        <p:spPr>
          <a:xfrm>
            <a:off x="383400" y="799920"/>
            <a:ext cx="11400840" cy="360"/>
          </a:xfrm>
          <a:prstGeom prst="straightConnector1">
            <a:avLst/>
          </a:prstGeom>
          <a:ln w="12700">
            <a:solidFill>
              <a:srgbClr val="000000"/>
            </a:solidFill>
          </a:ln>
        </p:spPr>
      </p:cxnSp>
      <p:sp>
        <p:nvSpPr>
          <p:cNvPr id="61"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62"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63" name="PlaceHolder 2"/>
          <p:cNvSpPr>
            <a:spLocks noGrp="1"/>
          </p:cNvSpPr>
          <p:nvPr>
            <p:ph type="ftr" idx="2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64" name="PlaceHolder 3"/>
          <p:cNvSpPr>
            <a:spLocks noGrp="1"/>
          </p:cNvSpPr>
          <p:nvPr>
            <p:ph type="sldNum" idx="22"/>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39DF67DC-2462-4415-BB98-867DABC042F5}"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65" name="PlaceHolder 4"/>
          <p:cNvSpPr>
            <a:spLocks noGrp="1"/>
          </p:cNvSpPr>
          <p:nvPr>
            <p:ph type="body"/>
          </p:nvPr>
        </p:nvSpPr>
        <p:spPr>
          <a:xfrm>
            <a:off x="230652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66" name="PlaceHolder 5"/>
          <p:cNvSpPr>
            <a:spLocks noGrp="1"/>
          </p:cNvSpPr>
          <p:nvPr>
            <p:ph type="body"/>
          </p:nvPr>
        </p:nvSpPr>
        <p:spPr>
          <a:xfrm>
            <a:off x="230652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67" name="PlaceHolder 6"/>
          <p:cNvSpPr>
            <a:spLocks noGrp="1"/>
          </p:cNvSpPr>
          <p:nvPr>
            <p:ph type="body"/>
          </p:nvPr>
        </p:nvSpPr>
        <p:spPr>
          <a:xfrm>
            <a:off x="38340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68" name="PlaceHolder 7"/>
          <p:cNvSpPr>
            <a:spLocks noGrp="1"/>
          </p:cNvSpPr>
          <p:nvPr>
            <p:ph type="body"/>
          </p:nvPr>
        </p:nvSpPr>
        <p:spPr>
          <a:xfrm>
            <a:off x="38340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69" name="PlaceHolder 8"/>
          <p:cNvSpPr>
            <a:spLocks noGrp="1"/>
          </p:cNvSpPr>
          <p:nvPr>
            <p:ph type="body"/>
          </p:nvPr>
        </p:nvSpPr>
        <p:spPr>
          <a:xfrm>
            <a:off x="621144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70" name="PlaceHolder 9"/>
          <p:cNvSpPr>
            <a:spLocks noGrp="1"/>
          </p:cNvSpPr>
          <p:nvPr>
            <p:ph type="body"/>
          </p:nvPr>
        </p:nvSpPr>
        <p:spPr>
          <a:xfrm>
            <a:off x="621144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71" name="PlaceHolder 10"/>
          <p:cNvSpPr>
            <a:spLocks noGrp="1"/>
          </p:cNvSpPr>
          <p:nvPr>
            <p:ph type="body"/>
          </p:nvPr>
        </p:nvSpPr>
        <p:spPr>
          <a:xfrm>
            <a:off x="424008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72" name="PlaceHolder 11"/>
          <p:cNvSpPr>
            <a:spLocks noGrp="1"/>
          </p:cNvSpPr>
          <p:nvPr>
            <p:ph type="body"/>
          </p:nvPr>
        </p:nvSpPr>
        <p:spPr>
          <a:xfrm>
            <a:off x="424008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73" name="PlaceHolder 12"/>
          <p:cNvSpPr>
            <a:spLocks noGrp="1"/>
          </p:cNvSpPr>
          <p:nvPr>
            <p:ph type="body"/>
          </p:nvPr>
        </p:nvSpPr>
        <p:spPr>
          <a:xfrm>
            <a:off x="1006776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74" name="PlaceHolder 13"/>
          <p:cNvSpPr>
            <a:spLocks noGrp="1"/>
          </p:cNvSpPr>
          <p:nvPr>
            <p:ph type="body"/>
          </p:nvPr>
        </p:nvSpPr>
        <p:spPr>
          <a:xfrm>
            <a:off x="1006776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75" name="PlaceHolder 14"/>
          <p:cNvSpPr>
            <a:spLocks noGrp="1"/>
          </p:cNvSpPr>
          <p:nvPr>
            <p:ph type="body"/>
          </p:nvPr>
        </p:nvSpPr>
        <p:spPr>
          <a:xfrm>
            <a:off x="813456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76" name="PlaceHolder 15"/>
          <p:cNvSpPr>
            <a:spLocks noGrp="1"/>
          </p:cNvSpPr>
          <p:nvPr>
            <p:ph type="body"/>
          </p:nvPr>
        </p:nvSpPr>
        <p:spPr>
          <a:xfrm>
            <a:off x="813456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77" name="PlaceHolder 16"/>
          <p:cNvSpPr>
            <a:spLocks noGrp="1"/>
          </p:cNvSpPr>
          <p:nvPr>
            <p:ph type="dt" idx="23"/>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8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808" name="Straight Connector 9"/>
          <p:cNvCxnSpPr/>
          <p:nvPr/>
        </p:nvCxnSpPr>
        <p:spPr>
          <a:xfrm>
            <a:off x="383400" y="799920"/>
            <a:ext cx="11400840" cy="360"/>
          </a:xfrm>
          <a:prstGeom prst="straightConnector1">
            <a:avLst/>
          </a:prstGeom>
          <a:ln w="12700">
            <a:solidFill>
              <a:srgbClr val="000000"/>
            </a:solidFill>
          </a:ln>
        </p:spPr>
      </p:cxnSp>
      <p:sp>
        <p:nvSpPr>
          <p:cNvPr id="809"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810" name="PlaceHolder 1"/>
          <p:cNvSpPr>
            <a:spLocks noGrp="1"/>
          </p:cNvSpPr>
          <p:nvPr>
            <p:ph type="ftr" idx="19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811" name="PlaceHolder 2"/>
          <p:cNvSpPr>
            <a:spLocks noGrp="1"/>
          </p:cNvSpPr>
          <p:nvPr>
            <p:ph type="sldNum" idx="196"/>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FDDAC08F-FAB8-4715-8798-4D80D8F35723}"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812" name="PlaceHolder 3"/>
          <p:cNvSpPr>
            <a:spLocks noGrp="1"/>
          </p:cNvSpPr>
          <p:nvPr>
            <p:ph type="body"/>
          </p:nvPr>
        </p:nvSpPr>
        <p:spPr>
          <a:xfrm>
            <a:off x="371520" y="1773360"/>
            <a:ext cx="11412000" cy="3817440"/>
          </a:xfrm>
          <a:prstGeom prst="rect">
            <a:avLst/>
          </a:prstGeom>
          <a:noFill/>
          <a:ln w="0">
            <a:noFill/>
          </a:ln>
        </p:spPr>
        <p:txBody>
          <a:bodyPr lIns="0" rIns="0" tIns="0" bIns="0" anchor="t">
            <a:normAutofit/>
          </a:bodyPr>
          <a:p>
            <a:pPr marL="196920" indent="-196920" defTabSz="914400">
              <a:lnSpc>
                <a:spcPct val="100000"/>
              </a:lnSpc>
              <a:spcBef>
                <a:spcPts val="1800"/>
              </a:spcBef>
              <a:buNone/>
              <a:tabLst>
                <a:tab algn="l" pos="0"/>
              </a:tabLst>
            </a:pPr>
            <a:r>
              <a:rPr b="0" lang="en-US" sz="3200" spc="-1" strike="noStrike">
                <a:solidFill>
                  <a:srgbClr val="db0011"/>
                </a:solidFill>
                <a:latin typeface="Univers Next for HSBC Light"/>
              </a:rPr>
              <a:t>“</a:t>
            </a:r>
            <a:r>
              <a:rPr b="0" lang="en-US" sz="3200" spc="-1" strike="noStrike">
                <a:solidFill>
                  <a:srgbClr val="db0011"/>
                </a:solidFill>
                <a:latin typeface="Univers Next for HSBC Light"/>
              </a:rPr>
              <a:t>Click to edit Master text styles”</a:t>
            </a:r>
            <a:endParaRPr b="0" lang="en-US" sz="32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2400" spc="-1" strike="noStrike">
                <a:solidFill>
                  <a:srgbClr val="db0011"/>
                </a:solidFill>
                <a:latin typeface="Univers Next for HSBC Light"/>
              </a:rPr>
              <a:t>Second level</a:t>
            </a:r>
            <a:endParaRPr b="0" lang="en-US" sz="2400" spc="-1" strike="noStrike">
              <a:solidFill>
                <a:schemeClr val="dk1"/>
              </a:solidFill>
              <a:latin typeface="Univers Next for HSBC Light"/>
            </a:endParaRPr>
          </a:p>
        </p:txBody>
      </p:sp>
      <p:sp>
        <p:nvSpPr>
          <p:cNvPr id="813" name="PlaceHolder 4"/>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814" name="PlaceHolder 5"/>
          <p:cNvSpPr>
            <a:spLocks noGrp="1"/>
          </p:cNvSpPr>
          <p:nvPr>
            <p:ph type="dt" idx="197"/>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07" r:id="rId2"/>
  </p:sldLayoutIdLst>
</p:sldMaster>
</file>

<file path=ppt/slideMasters/slideMaster8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815" name="Straight Connector 9"/>
          <p:cNvCxnSpPr/>
          <p:nvPr/>
        </p:nvCxnSpPr>
        <p:spPr>
          <a:xfrm>
            <a:off x="383400" y="799920"/>
            <a:ext cx="11400840" cy="360"/>
          </a:xfrm>
          <a:prstGeom prst="straightConnector1">
            <a:avLst/>
          </a:prstGeom>
          <a:ln w="12700">
            <a:solidFill>
              <a:srgbClr val="000000"/>
            </a:solidFill>
          </a:ln>
        </p:spPr>
      </p:cxnSp>
      <p:sp>
        <p:nvSpPr>
          <p:cNvPr id="816"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817"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818" name="PlaceHolder 2"/>
          <p:cNvSpPr>
            <a:spLocks noGrp="1"/>
          </p:cNvSpPr>
          <p:nvPr>
            <p:ph type="body"/>
          </p:nvPr>
        </p:nvSpPr>
        <p:spPr>
          <a:xfrm>
            <a:off x="383400" y="1757520"/>
            <a:ext cx="3635640" cy="4419360"/>
          </a:xfrm>
          <a:prstGeom prst="rect">
            <a:avLst/>
          </a:prstGeom>
          <a:noFill/>
          <a:ln w="0">
            <a:noFill/>
          </a:ln>
        </p:spPr>
        <p:txBody>
          <a:bodyPr lIns="0" rIns="0" tIns="0" bIns="0" anchor="t">
            <a:noAutofit/>
          </a:bodyPr>
          <a:p>
            <a:pPr marL="122400" indent="-122400" defTabSz="914400">
              <a:lnSpc>
                <a:spcPct val="100000"/>
              </a:lnSpc>
              <a:spcBef>
                <a:spcPts val="1001"/>
              </a:spcBef>
              <a:buNone/>
              <a:tabLst>
                <a:tab algn="l" pos="0"/>
              </a:tabLst>
            </a:pPr>
            <a:r>
              <a:rPr b="0" lang="en-US" sz="2000" spc="-1" strike="noStrike">
                <a:solidFill>
                  <a:schemeClr val="dk1"/>
                </a:solidFill>
                <a:latin typeface="Univers Next for HSBC Light"/>
              </a:rPr>
              <a:t>“</a:t>
            </a:r>
            <a:r>
              <a:rPr b="0" lang="en-US" sz="2000" spc="-1" strike="noStrike">
                <a:solidFill>
                  <a:schemeClr val="dk1"/>
                </a:solidFill>
                <a:latin typeface="Univers Next for HSBC Light"/>
              </a:rPr>
              <a:t>Click to edit Master text styles”</a:t>
            </a:r>
            <a:endParaRPr b="0" lang="en-US" sz="20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1800" spc="-1" strike="noStrike">
                <a:solidFill>
                  <a:schemeClr val="dk1"/>
                </a:solidFill>
                <a:latin typeface="Univers Next for HSBC Light"/>
              </a:rPr>
              <a:t>Second level</a:t>
            </a:r>
            <a:endParaRPr b="0" lang="en-US" sz="1800" spc="-1" strike="noStrike">
              <a:solidFill>
                <a:schemeClr val="dk1"/>
              </a:solidFill>
              <a:latin typeface="Univers Next for HSBC Light"/>
            </a:endParaRPr>
          </a:p>
        </p:txBody>
      </p:sp>
      <p:sp>
        <p:nvSpPr>
          <p:cNvPr id="819" name="PlaceHolder 3"/>
          <p:cNvSpPr>
            <a:spLocks noGrp="1"/>
          </p:cNvSpPr>
          <p:nvPr>
            <p:ph type="ftr" idx="19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820" name="PlaceHolder 4"/>
          <p:cNvSpPr>
            <a:spLocks noGrp="1"/>
          </p:cNvSpPr>
          <p:nvPr>
            <p:ph type="sldNum" idx="199"/>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26C80E2A-1562-4D8A-8314-F278C9DC94F3}"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821" name="PlaceHolder 5"/>
          <p:cNvSpPr>
            <a:spLocks noGrp="1"/>
          </p:cNvSpPr>
          <p:nvPr>
            <p:ph type="body"/>
          </p:nvPr>
        </p:nvSpPr>
        <p:spPr>
          <a:xfrm>
            <a:off x="4259160" y="1757520"/>
            <a:ext cx="3635640" cy="4419000"/>
          </a:xfrm>
          <a:prstGeom prst="rect">
            <a:avLst/>
          </a:prstGeom>
          <a:noFill/>
          <a:ln w="0">
            <a:noFill/>
          </a:ln>
        </p:spPr>
        <p:txBody>
          <a:bodyPr lIns="0" rIns="0" tIns="0" bIns="0" anchor="t">
            <a:noAutofit/>
          </a:bodyPr>
          <a:p>
            <a:pPr marL="122400" indent="-122400" defTabSz="914400">
              <a:lnSpc>
                <a:spcPct val="100000"/>
              </a:lnSpc>
              <a:spcBef>
                <a:spcPts val="1001"/>
              </a:spcBef>
              <a:buNone/>
              <a:tabLst>
                <a:tab algn="l" pos="0"/>
              </a:tabLst>
            </a:pPr>
            <a:r>
              <a:rPr b="0" lang="en-US" sz="2000" spc="-1" strike="noStrike">
                <a:solidFill>
                  <a:schemeClr val="dk1"/>
                </a:solidFill>
                <a:latin typeface="Univers Next for HSBC Light"/>
              </a:rPr>
              <a:t>“</a:t>
            </a:r>
            <a:r>
              <a:rPr b="0" lang="en-US" sz="2000" spc="-1" strike="noStrike">
                <a:solidFill>
                  <a:schemeClr val="dk1"/>
                </a:solidFill>
                <a:latin typeface="Univers Next for HSBC Light"/>
              </a:rPr>
              <a:t>Click to edit Master text styles”</a:t>
            </a:r>
            <a:endParaRPr b="0" lang="en-US" sz="20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1800" spc="-1" strike="noStrike">
                <a:solidFill>
                  <a:schemeClr val="dk1"/>
                </a:solidFill>
                <a:latin typeface="Univers Next for HSBC Light"/>
              </a:rPr>
              <a:t>Second level</a:t>
            </a:r>
            <a:endParaRPr b="0" lang="en-US" sz="1800" spc="-1" strike="noStrike">
              <a:solidFill>
                <a:schemeClr val="dk1"/>
              </a:solidFill>
              <a:latin typeface="Univers Next for HSBC Light"/>
            </a:endParaRPr>
          </a:p>
        </p:txBody>
      </p:sp>
      <p:sp>
        <p:nvSpPr>
          <p:cNvPr id="822" name="PlaceHolder 6"/>
          <p:cNvSpPr>
            <a:spLocks noGrp="1"/>
          </p:cNvSpPr>
          <p:nvPr>
            <p:ph type="body"/>
          </p:nvPr>
        </p:nvSpPr>
        <p:spPr>
          <a:xfrm>
            <a:off x="8134920" y="1757520"/>
            <a:ext cx="3635640" cy="4419360"/>
          </a:xfrm>
          <a:prstGeom prst="rect">
            <a:avLst/>
          </a:prstGeom>
          <a:noFill/>
          <a:ln w="0">
            <a:noFill/>
          </a:ln>
        </p:spPr>
        <p:txBody>
          <a:bodyPr lIns="0" rIns="0" tIns="0" bIns="0" anchor="t">
            <a:noAutofit/>
          </a:bodyPr>
          <a:p>
            <a:pPr marL="122400" indent="-122400" defTabSz="914400">
              <a:lnSpc>
                <a:spcPct val="100000"/>
              </a:lnSpc>
              <a:spcBef>
                <a:spcPts val="1001"/>
              </a:spcBef>
              <a:buNone/>
              <a:tabLst>
                <a:tab algn="l" pos="0"/>
              </a:tabLst>
            </a:pPr>
            <a:r>
              <a:rPr b="0" lang="en-US" sz="2000" spc="-1" strike="noStrike">
                <a:solidFill>
                  <a:schemeClr val="dk1"/>
                </a:solidFill>
                <a:latin typeface="Univers Next for HSBC Light"/>
              </a:rPr>
              <a:t>“</a:t>
            </a:r>
            <a:r>
              <a:rPr b="0" lang="en-US" sz="2000" spc="-1" strike="noStrike">
                <a:solidFill>
                  <a:schemeClr val="dk1"/>
                </a:solidFill>
                <a:latin typeface="Univers Next for HSBC Light"/>
              </a:rPr>
              <a:t>Click to edit Master text styles”</a:t>
            </a:r>
            <a:endParaRPr b="0" lang="en-US" sz="2000" spc="-1" strike="noStrike">
              <a:solidFill>
                <a:schemeClr val="dk1"/>
              </a:solidFill>
              <a:latin typeface="Univers Next for HSBC Light"/>
            </a:endParaRPr>
          </a:p>
          <a:p>
            <a:pPr marL="360360" indent="0" algn="r" defTabSz="914400">
              <a:lnSpc>
                <a:spcPct val="100000"/>
              </a:lnSpc>
              <a:spcBef>
                <a:spcPts val="499"/>
              </a:spcBef>
              <a:buNone/>
              <a:tabLst>
                <a:tab algn="l" pos="0"/>
              </a:tabLst>
            </a:pPr>
            <a:r>
              <a:rPr b="0" lang="en-US" sz="1800" spc="-1" strike="noStrike">
                <a:solidFill>
                  <a:schemeClr val="dk1"/>
                </a:solidFill>
                <a:latin typeface="Univers Next for HSBC Light"/>
              </a:rPr>
              <a:t>Second level</a:t>
            </a:r>
            <a:endParaRPr b="0" lang="en-US" sz="1800" spc="-1" strike="noStrike">
              <a:solidFill>
                <a:schemeClr val="dk1"/>
              </a:solidFill>
              <a:latin typeface="Univers Next for HSBC Light"/>
            </a:endParaRPr>
          </a:p>
        </p:txBody>
      </p:sp>
      <p:sp>
        <p:nvSpPr>
          <p:cNvPr id="823" name="PlaceHolder 7"/>
          <p:cNvSpPr>
            <a:spLocks noGrp="1"/>
          </p:cNvSpPr>
          <p:nvPr>
            <p:ph type="dt" idx="20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09" r:id="rId2"/>
  </p:sldLayoutIdLst>
</p:sldMaster>
</file>

<file path=ppt/slideMasters/slideMaster8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824" name="Straight Connector 9"/>
          <p:cNvCxnSpPr/>
          <p:nvPr/>
        </p:nvCxnSpPr>
        <p:spPr>
          <a:xfrm>
            <a:off x="383400" y="799920"/>
            <a:ext cx="11400840" cy="360"/>
          </a:xfrm>
          <a:prstGeom prst="straightConnector1">
            <a:avLst/>
          </a:prstGeom>
          <a:ln w="12700">
            <a:solidFill>
              <a:srgbClr val="000000"/>
            </a:solidFill>
          </a:ln>
        </p:spPr>
      </p:cxnSp>
      <p:sp>
        <p:nvSpPr>
          <p:cNvPr id="825"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826"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827" name="PlaceHolder 2"/>
          <p:cNvSpPr>
            <a:spLocks noGrp="1"/>
          </p:cNvSpPr>
          <p:nvPr>
            <p:ph type="body"/>
          </p:nvPr>
        </p:nvSpPr>
        <p:spPr>
          <a:xfrm>
            <a:off x="383400" y="2519640"/>
            <a:ext cx="363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828" name="PlaceHolder 3"/>
          <p:cNvSpPr>
            <a:spLocks noGrp="1"/>
          </p:cNvSpPr>
          <p:nvPr>
            <p:ph type="ftr" idx="20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829" name="PlaceHolder 4"/>
          <p:cNvSpPr>
            <a:spLocks noGrp="1"/>
          </p:cNvSpPr>
          <p:nvPr>
            <p:ph type="sldNum" idx="202"/>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25B74E2F-299C-4A05-B26C-24FF1096CCAD}"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830" name="PlaceHolder 5"/>
          <p:cNvSpPr>
            <a:spLocks noGrp="1"/>
          </p:cNvSpPr>
          <p:nvPr>
            <p:ph type="body"/>
          </p:nvPr>
        </p:nvSpPr>
        <p:spPr>
          <a:xfrm>
            <a:off x="4259160" y="2519640"/>
            <a:ext cx="363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831" name="PlaceHolder 6"/>
          <p:cNvSpPr>
            <a:spLocks noGrp="1"/>
          </p:cNvSpPr>
          <p:nvPr>
            <p:ph type="body"/>
          </p:nvPr>
        </p:nvSpPr>
        <p:spPr>
          <a:xfrm>
            <a:off x="8134920" y="2519640"/>
            <a:ext cx="363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832" name="PlaceHolder 7"/>
          <p:cNvSpPr>
            <a:spLocks noGrp="1"/>
          </p:cNvSpPr>
          <p:nvPr>
            <p:ph type="body"/>
          </p:nvPr>
        </p:nvSpPr>
        <p:spPr>
          <a:xfrm>
            <a:off x="371520" y="1757520"/>
            <a:ext cx="11399400" cy="640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800" spc="-1" strike="noStrike">
                <a:solidFill>
                  <a:schemeClr val="dk1"/>
                </a:solidFill>
                <a:latin typeface="Univers Next for HSBC Light"/>
              </a:rPr>
              <a:t>Click to edit Master text styles</a:t>
            </a:r>
            <a:endParaRPr b="0" lang="en-US" sz="1800" spc="-1" strike="noStrike">
              <a:solidFill>
                <a:schemeClr val="dk1"/>
              </a:solidFill>
              <a:latin typeface="Univers Next for HSBC Light"/>
            </a:endParaRPr>
          </a:p>
        </p:txBody>
      </p:sp>
      <p:sp>
        <p:nvSpPr>
          <p:cNvPr id="833" name="PlaceHolder 8"/>
          <p:cNvSpPr>
            <a:spLocks noGrp="1"/>
          </p:cNvSpPr>
          <p:nvPr>
            <p:ph type="dt" idx="203"/>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11" r:id="rId2"/>
  </p:sldLayoutIdLst>
</p:sldMaster>
</file>

<file path=ppt/slideMasters/slideMaster8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834" name="Straight Connector 9"/>
          <p:cNvCxnSpPr/>
          <p:nvPr/>
        </p:nvCxnSpPr>
        <p:spPr>
          <a:xfrm>
            <a:off x="383400" y="799920"/>
            <a:ext cx="11400840" cy="360"/>
          </a:xfrm>
          <a:prstGeom prst="straightConnector1">
            <a:avLst/>
          </a:prstGeom>
          <a:ln w="12700">
            <a:solidFill>
              <a:srgbClr val="000000"/>
            </a:solidFill>
          </a:ln>
        </p:spPr>
      </p:cxnSp>
      <p:sp>
        <p:nvSpPr>
          <p:cNvPr id="835"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836"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837" name="PlaceHolder 2"/>
          <p:cNvSpPr>
            <a:spLocks noGrp="1"/>
          </p:cNvSpPr>
          <p:nvPr>
            <p:ph type="ftr" idx="204"/>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838" name="PlaceHolder 3"/>
          <p:cNvSpPr>
            <a:spLocks noGrp="1"/>
          </p:cNvSpPr>
          <p:nvPr>
            <p:ph type="sldNum" idx="205"/>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E1A1EF4D-A3EF-48E4-84C0-31BC1F1997CA}"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839" name="PlaceHolder 4"/>
          <p:cNvSpPr>
            <a:spLocks noGrp="1"/>
          </p:cNvSpPr>
          <p:nvPr>
            <p:ph type="body"/>
          </p:nvPr>
        </p:nvSpPr>
        <p:spPr>
          <a:xfrm>
            <a:off x="230652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40" name="PlaceHolder 5"/>
          <p:cNvSpPr>
            <a:spLocks noGrp="1"/>
          </p:cNvSpPr>
          <p:nvPr>
            <p:ph type="body"/>
          </p:nvPr>
        </p:nvSpPr>
        <p:spPr>
          <a:xfrm>
            <a:off x="230652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841" name="PlaceHolder 6"/>
          <p:cNvSpPr>
            <a:spLocks noGrp="1"/>
          </p:cNvSpPr>
          <p:nvPr>
            <p:ph type="body"/>
          </p:nvPr>
        </p:nvSpPr>
        <p:spPr>
          <a:xfrm>
            <a:off x="38340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42" name="PlaceHolder 7"/>
          <p:cNvSpPr>
            <a:spLocks noGrp="1"/>
          </p:cNvSpPr>
          <p:nvPr>
            <p:ph type="body"/>
          </p:nvPr>
        </p:nvSpPr>
        <p:spPr>
          <a:xfrm>
            <a:off x="38340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843" name="PlaceHolder 8"/>
          <p:cNvSpPr>
            <a:spLocks noGrp="1"/>
          </p:cNvSpPr>
          <p:nvPr>
            <p:ph type="body"/>
          </p:nvPr>
        </p:nvSpPr>
        <p:spPr>
          <a:xfrm>
            <a:off x="621144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44" name="PlaceHolder 9"/>
          <p:cNvSpPr>
            <a:spLocks noGrp="1"/>
          </p:cNvSpPr>
          <p:nvPr>
            <p:ph type="body"/>
          </p:nvPr>
        </p:nvSpPr>
        <p:spPr>
          <a:xfrm>
            <a:off x="621144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845" name="PlaceHolder 10"/>
          <p:cNvSpPr>
            <a:spLocks noGrp="1"/>
          </p:cNvSpPr>
          <p:nvPr>
            <p:ph type="body"/>
          </p:nvPr>
        </p:nvSpPr>
        <p:spPr>
          <a:xfrm>
            <a:off x="424008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46" name="PlaceHolder 11"/>
          <p:cNvSpPr>
            <a:spLocks noGrp="1"/>
          </p:cNvSpPr>
          <p:nvPr>
            <p:ph type="body"/>
          </p:nvPr>
        </p:nvSpPr>
        <p:spPr>
          <a:xfrm>
            <a:off x="424008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847" name="PlaceHolder 12"/>
          <p:cNvSpPr>
            <a:spLocks noGrp="1"/>
          </p:cNvSpPr>
          <p:nvPr>
            <p:ph type="body"/>
          </p:nvPr>
        </p:nvSpPr>
        <p:spPr>
          <a:xfrm>
            <a:off x="1006776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48" name="PlaceHolder 13"/>
          <p:cNvSpPr>
            <a:spLocks noGrp="1"/>
          </p:cNvSpPr>
          <p:nvPr>
            <p:ph type="body"/>
          </p:nvPr>
        </p:nvSpPr>
        <p:spPr>
          <a:xfrm>
            <a:off x="1006776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849" name="PlaceHolder 14"/>
          <p:cNvSpPr>
            <a:spLocks noGrp="1"/>
          </p:cNvSpPr>
          <p:nvPr>
            <p:ph type="body"/>
          </p:nvPr>
        </p:nvSpPr>
        <p:spPr>
          <a:xfrm>
            <a:off x="8134560" y="1773360"/>
            <a:ext cx="1715760" cy="11520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50" name="PlaceHolder 15"/>
          <p:cNvSpPr>
            <a:spLocks noGrp="1"/>
          </p:cNvSpPr>
          <p:nvPr>
            <p:ph type="body"/>
          </p:nvPr>
        </p:nvSpPr>
        <p:spPr>
          <a:xfrm>
            <a:off x="8134560" y="3078360"/>
            <a:ext cx="1715760" cy="309816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851" name="PlaceHolder 16"/>
          <p:cNvSpPr>
            <a:spLocks noGrp="1"/>
          </p:cNvSpPr>
          <p:nvPr>
            <p:ph type="dt" idx="206"/>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13" r:id="rId2"/>
  </p:sldLayoutIdLst>
</p:sldMaster>
</file>

<file path=ppt/slideMasters/slideMaster8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852" name="Straight Connector 9"/>
          <p:cNvCxnSpPr/>
          <p:nvPr/>
        </p:nvCxnSpPr>
        <p:spPr>
          <a:xfrm>
            <a:off x="383400" y="799920"/>
            <a:ext cx="11400840" cy="360"/>
          </a:xfrm>
          <a:prstGeom prst="straightConnector1">
            <a:avLst/>
          </a:prstGeom>
          <a:ln w="12700">
            <a:solidFill>
              <a:srgbClr val="000000"/>
            </a:solidFill>
          </a:ln>
        </p:spPr>
      </p:cxnSp>
      <p:sp>
        <p:nvSpPr>
          <p:cNvPr id="853"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854"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855" name="PlaceHolder 2"/>
          <p:cNvSpPr>
            <a:spLocks noGrp="1"/>
          </p:cNvSpPr>
          <p:nvPr>
            <p:ph type="body"/>
          </p:nvPr>
        </p:nvSpPr>
        <p:spPr>
          <a:xfrm>
            <a:off x="383400" y="4003200"/>
            <a:ext cx="3635640" cy="21736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856" name="PlaceHolder 3"/>
          <p:cNvSpPr>
            <a:spLocks noGrp="1"/>
          </p:cNvSpPr>
          <p:nvPr>
            <p:ph type="ftr" idx="20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857" name="PlaceHolder 4"/>
          <p:cNvSpPr>
            <a:spLocks noGrp="1"/>
          </p:cNvSpPr>
          <p:nvPr>
            <p:ph type="sldNum" idx="208"/>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A45E9BB3-C1AA-4E93-A6FA-9173925E5857}"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858" name="PlaceHolder 5"/>
          <p:cNvSpPr>
            <a:spLocks noGrp="1"/>
          </p:cNvSpPr>
          <p:nvPr>
            <p:ph type="body"/>
          </p:nvPr>
        </p:nvSpPr>
        <p:spPr>
          <a:xfrm>
            <a:off x="4259160" y="4003200"/>
            <a:ext cx="3635640" cy="21736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859" name="PlaceHolder 6"/>
          <p:cNvSpPr>
            <a:spLocks noGrp="1"/>
          </p:cNvSpPr>
          <p:nvPr>
            <p:ph type="body"/>
          </p:nvPr>
        </p:nvSpPr>
        <p:spPr>
          <a:xfrm>
            <a:off x="8134920" y="4003200"/>
            <a:ext cx="3635640" cy="21736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860" name="PlaceHolder 7"/>
          <p:cNvSpPr>
            <a:spLocks noGrp="1"/>
          </p:cNvSpPr>
          <p:nvPr>
            <p:ph type="body"/>
          </p:nvPr>
        </p:nvSpPr>
        <p:spPr>
          <a:xfrm>
            <a:off x="383400" y="1773360"/>
            <a:ext cx="3635640" cy="20466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61" name="PlaceHolder 8"/>
          <p:cNvSpPr>
            <a:spLocks noGrp="1"/>
          </p:cNvSpPr>
          <p:nvPr>
            <p:ph type="body"/>
          </p:nvPr>
        </p:nvSpPr>
        <p:spPr>
          <a:xfrm>
            <a:off x="4259160" y="1773360"/>
            <a:ext cx="3635640" cy="20466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62" name="PlaceHolder 9"/>
          <p:cNvSpPr>
            <a:spLocks noGrp="1"/>
          </p:cNvSpPr>
          <p:nvPr>
            <p:ph type="body"/>
          </p:nvPr>
        </p:nvSpPr>
        <p:spPr>
          <a:xfrm>
            <a:off x="8147880" y="1773360"/>
            <a:ext cx="3635640" cy="20466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63" name="PlaceHolder 10"/>
          <p:cNvSpPr>
            <a:spLocks noGrp="1"/>
          </p:cNvSpPr>
          <p:nvPr>
            <p:ph type="dt" idx="209"/>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15" r:id="rId2"/>
  </p:sldLayoutIdLst>
</p:sldMaster>
</file>

<file path=ppt/slideMasters/slideMaster8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864" name="Straight Connector 9"/>
          <p:cNvCxnSpPr/>
          <p:nvPr/>
        </p:nvCxnSpPr>
        <p:spPr>
          <a:xfrm>
            <a:off x="383400" y="799920"/>
            <a:ext cx="11400840" cy="360"/>
          </a:xfrm>
          <a:prstGeom prst="straightConnector1">
            <a:avLst/>
          </a:prstGeom>
          <a:ln w="12700">
            <a:solidFill>
              <a:srgbClr val="000000"/>
            </a:solidFill>
          </a:ln>
        </p:spPr>
      </p:cxnSp>
      <p:sp>
        <p:nvSpPr>
          <p:cNvPr id="865"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866"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867" name="PlaceHolder 2"/>
          <p:cNvSpPr>
            <a:spLocks noGrp="1"/>
          </p:cNvSpPr>
          <p:nvPr>
            <p:ph type="body"/>
          </p:nvPr>
        </p:nvSpPr>
        <p:spPr>
          <a:xfrm>
            <a:off x="383400" y="4897080"/>
            <a:ext cx="3635640" cy="127944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868" name="PlaceHolder 3"/>
          <p:cNvSpPr>
            <a:spLocks noGrp="1"/>
          </p:cNvSpPr>
          <p:nvPr>
            <p:ph type="ftr" idx="210"/>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869" name="PlaceHolder 4"/>
          <p:cNvSpPr>
            <a:spLocks noGrp="1"/>
          </p:cNvSpPr>
          <p:nvPr>
            <p:ph type="sldNum" idx="211"/>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F2543C76-048E-4F5C-987D-076D5610F215}"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870" name="PlaceHolder 5"/>
          <p:cNvSpPr>
            <a:spLocks noGrp="1"/>
          </p:cNvSpPr>
          <p:nvPr>
            <p:ph type="body"/>
          </p:nvPr>
        </p:nvSpPr>
        <p:spPr>
          <a:xfrm>
            <a:off x="4259160" y="4897080"/>
            <a:ext cx="3635640" cy="127944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871" name="PlaceHolder 6"/>
          <p:cNvSpPr>
            <a:spLocks noGrp="1"/>
          </p:cNvSpPr>
          <p:nvPr>
            <p:ph type="body"/>
          </p:nvPr>
        </p:nvSpPr>
        <p:spPr>
          <a:xfrm>
            <a:off x="8134920" y="4897080"/>
            <a:ext cx="3635640" cy="127944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872" name="PlaceHolder 7"/>
          <p:cNvSpPr>
            <a:spLocks noGrp="1"/>
          </p:cNvSpPr>
          <p:nvPr>
            <p:ph type="body"/>
          </p:nvPr>
        </p:nvSpPr>
        <p:spPr>
          <a:xfrm>
            <a:off x="383400" y="1773360"/>
            <a:ext cx="3635640" cy="30218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73" name="PlaceHolder 8"/>
          <p:cNvSpPr>
            <a:spLocks noGrp="1"/>
          </p:cNvSpPr>
          <p:nvPr>
            <p:ph type="body"/>
          </p:nvPr>
        </p:nvSpPr>
        <p:spPr>
          <a:xfrm>
            <a:off x="4259160" y="1773360"/>
            <a:ext cx="3635640" cy="30218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74" name="PlaceHolder 9"/>
          <p:cNvSpPr>
            <a:spLocks noGrp="1"/>
          </p:cNvSpPr>
          <p:nvPr>
            <p:ph type="body"/>
          </p:nvPr>
        </p:nvSpPr>
        <p:spPr>
          <a:xfrm>
            <a:off x="8147880" y="1773360"/>
            <a:ext cx="3635640" cy="30218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75" name="PlaceHolder 10"/>
          <p:cNvSpPr>
            <a:spLocks noGrp="1"/>
          </p:cNvSpPr>
          <p:nvPr>
            <p:ph type="dt" idx="212"/>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17" r:id="rId2"/>
  </p:sldLayoutIdLst>
</p:sldMaster>
</file>

<file path=ppt/slideMasters/slideMaster8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876" name="Straight Connector 9"/>
          <p:cNvCxnSpPr/>
          <p:nvPr/>
        </p:nvCxnSpPr>
        <p:spPr>
          <a:xfrm>
            <a:off x="383400" y="799920"/>
            <a:ext cx="11400840" cy="360"/>
          </a:xfrm>
          <a:prstGeom prst="straightConnector1">
            <a:avLst/>
          </a:prstGeom>
          <a:ln w="12700">
            <a:solidFill>
              <a:srgbClr val="000000"/>
            </a:solidFill>
          </a:ln>
        </p:spPr>
      </p:cxnSp>
      <p:sp>
        <p:nvSpPr>
          <p:cNvPr id="877"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878"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879" name="PlaceHolder 2"/>
          <p:cNvSpPr>
            <a:spLocks noGrp="1"/>
          </p:cNvSpPr>
          <p:nvPr>
            <p:ph type="ftr" idx="21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880" name="PlaceHolder 3"/>
          <p:cNvSpPr>
            <a:spLocks noGrp="1"/>
          </p:cNvSpPr>
          <p:nvPr>
            <p:ph type="sldNum" idx="214"/>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39E9466B-6D92-4B4B-B1A4-30ACA43991F6}"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881" name="PlaceHolder 4"/>
          <p:cNvSpPr>
            <a:spLocks noGrp="1"/>
          </p:cNvSpPr>
          <p:nvPr>
            <p:ph type="body"/>
          </p:nvPr>
        </p:nvSpPr>
        <p:spPr>
          <a:xfrm>
            <a:off x="230652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82" name="PlaceHolder 5"/>
          <p:cNvSpPr>
            <a:spLocks noGrp="1"/>
          </p:cNvSpPr>
          <p:nvPr>
            <p:ph type="body"/>
          </p:nvPr>
        </p:nvSpPr>
        <p:spPr>
          <a:xfrm>
            <a:off x="230652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883" name="PlaceHolder 6"/>
          <p:cNvSpPr>
            <a:spLocks noGrp="1"/>
          </p:cNvSpPr>
          <p:nvPr>
            <p:ph type="body"/>
          </p:nvPr>
        </p:nvSpPr>
        <p:spPr>
          <a:xfrm>
            <a:off x="38340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84" name="PlaceHolder 7"/>
          <p:cNvSpPr>
            <a:spLocks noGrp="1"/>
          </p:cNvSpPr>
          <p:nvPr>
            <p:ph type="body"/>
          </p:nvPr>
        </p:nvSpPr>
        <p:spPr>
          <a:xfrm>
            <a:off x="38340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885" name="PlaceHolder 8"/>
          <p:cNvSpPr>
            <a:spLocks noGrp="1"/>
          </p:cNvSpPr>
          <p:nvPr>
            <p:ph type="body"/>
          </p:nvPr>
        </p:nvSpPr>
        <p:spPr>
          <a:xfrm>
            <a:off x="621144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86" name="PlaceHolder 9"/>
          <p:cNvSpPr>
            <a:spLocks noGrp="1"/>
          </p:cNvSpPr>
          <p:nvPr>
            <p:ph type="body"/>
          </p:nvPr>
        </p:nvSpPr>
        <p:spPr>
          <a:xfrm>
            <a:off x="621144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887" name="PlaceHolder 10"/>
          <p:cNvSpPr>
            <a:spLocks noGrp="1"/>
          </p:cNvSpPr>
          <p:nvPr>
            <p:ph type="body"/>
          </p:nvPr>
        </p:nvSpPr>
        <p:spPr>
          <a:xfrm>
            <a:off x="424008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88" name="PlaceHolder 11"/>
          <p:cNvSpPr>
            <a:spLocks noGrp="1"/>
          </p:cNvSpPr>
          <p:nvPr>
            <p:ph type="body"/>
          </p:nvPr>
        </p:nvSpPr>
        <p:spPr>
          <a:xfrm>
            <a:off x="424008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889" name="PlaceHolder 12"/>
          <p:cNvSpPr>
            <a:spLocks noGrp="1"/>
          </p:cNvSpPr>
          <p:nvPr>
            <p:ph type="body"/>
          </p:nvPr>
        </p:nvSpPr>
        <p:spPr>
          <a:xfrm>
            <a:off x="1006776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90" name="PlaceHolder 13"/>
          <p:cNvSpPr>
            <a:spLocks noGrp="1"/>
          </p:cNvSpPr>
          <p:nvPr>
            <p:ph type="body"/>
          </p:nvPr>
        </p:nvSpPr>
        <p:spPr>
          <a:xfrm>
            <a:off x="1006776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891" name="PlaceHolder 14"/>
          <p:cNvSpPr>
            <a:spLocks noGrp="1"/>
          </p:cNvSpPr>
          <p:nvPr>
            <p:ph type="body"/>
          </p:nvPr>
        </p:nvSpPr>
        <p:spPr>
          <a:xfrm>
            <a:off x="8134560" y="1773360"/>
            <a:ext cx="1715760" cy="2838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92" name="PlaceHolder 15"/>
          <p:cNvSpPr>
            <a:spLocks noGrp="1"/>
          </p:cNvSpPr>
          <p:nvPr>
            <p:ph type="body"/>
          </p:nvPr>
        </p:nvSpPr>
        <p:spPr>
          <a:xfrm>
            <a:off x="8134560" y="4764960"/>
            <a:ext cx="1715760" cy="143532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893" name="PlaceHolder 16"/>
          <p:cNvSpPr>
            <a:spLocks noGrp="1"/>
          </p:cNvSpPr>
          <p:nvPr>
            <p:ph type="dt" idx="215"/>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19" r:id="rId2"/>
  </p:sldLayoutIdLst>
</p:sldMaster>
</file>

<file path=ppt/slideMasters/slideMaster8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894" name="Straight Connector 9"/>
          <p:cNvCxnSpPr/>
          <p:nvPr/>
        </p:nvCxnSpPr>
        <p:spPr>
          <a:xfrm>
            <a:off x="383400" y="799920"/>
            <a:ext cx="11400840" cy="360"/>
          </a:xfrm>
          <a:prstGeom prst="straightConnector1">
            <a:avLst/>
          </a:prstGeom>
          <a:ln w="12700">
            <a:solidFill>
              <a:srgbClr val="000000"/>
            </a:solidFill>
          </a:ln>
        </p:spPr>
      </p:cxnSp>
      <p:sp>
        <p:nvSpPr>
          <p:cNvPr id="895"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896"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lt1"/>
                </a:solidFill>
                <a:latin typeface="Univers Next for HSBC Medium"/>
              </a:rPr>
              <a:t>Click to edit Master title style</a:t>
            </a:r>
            <a:endParaRPr b="0" lang="en-US" sz="2000" spc="-1" strike="noStrike">
              <a:solidFill>
                <a:schemeClr val="dk1"/>
              </a:solidFill>
              <a:latin typeface="Univers Next for HSBC Light"/>
            </a:endParaRPr>
          </a:p>
        </p:txBody>
      </p:sp>
      <p:cxnSp>
        <p:nvCxnSpPr>
          <p:cNvPr id="897" name="Straight Connector 18"/>
          <p:cNvCxnSpPr/>
          <p:nvPr/>
        </p:nvCxnSpPr>
        <p:spPr>
          <a:xfrm>
            <a:off x="383400" y="799920"/>
            <a:ext cx="11400840" cy="360"/>
          </a:xfrm>
          <a:prstGeom prst="straightConnector1">
            <a:avLst/>
          </a:prstGeom>
          <a:ln w="12700">
            <a:solidFill>
              <a:srgbClr val="ffffff"/>
            </a:solidFill>
          </a:ln>
        </p:spPr>
      </p:cxnSp>
      <p:sp>
        <p:nvSpPr>
          <p:cNvPr id="898" name="TextBox 4"/>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pic>
        <p:nvPicPr>
          <p:cNvPr id="899" name="Picture 7" descr=""/>
          <p:cNvPicPr/>
          <p:nvPr/>
        </p:nvPicPr>
        <p:blipFill>
          <a:blip r:embed="rId3"/>
          <a:stretch/>
        </p:blipFill>
        <p:spPr>
          <a:xfrm>
            <a:off x="0" y="5720400"/>
            <a:ext cx="2163960" cy="1137240"/>
          </a:xfrm>
          <a:prstGeom prst="rect">
            <a:avLst/>
          </a:prstGeom>
          <a:ln w="0">
            <a:noFill/>
          </a:ln>
        </p:spPr>
      </p:pic>
      <p:sp>
        <p:nvSpPr>
          <p:cNvPr id="900" name="PlaceHolder 2"/>
          <p:cNvSpPr>
            <a:spLocks noGrp="1"/>
          </p:cNvSpPr>
          <p:nvPr>
            <p:ph type="dt" idx="216"/>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ffffff"/>
                </a:solidFill>
                <a:latin typeface="Univers Next for HSBC Light"/>
              </a:defRPr>
            </a:lvl1pPr>
          </a:lstStyle>
          <a:p>
            <a:pPr indent="0" defTabSz="914400">
              <a:lnSpc>
                <a:spcPct val="100000"/>
              </a:lnSpc>
              <a:buNone/>
            </a:pPr>
            <a:r>
              <a:rPr b="0" lang="en-US" sz="1400" spc="-1" strike="noStrike">
                <a:solidFill>
                  <a:srgbClr val="ffffff"/>
                </a:solidFill>
                <a:latin typeface="Univers Next for HSBC Light"/>
              </a:rPr>
              <a:t>&lt;date/time&gt;</a:t>
            </a:r>
            <a:endParaRPr b="0" lang="en-GB" sz="1400" spc="-1" strike="noStrike">
              <a:solidFill>
                <a:srgbClr val="ffffff"/>
              </a:solidFill>
              <a:latin typeface="Times New Roman"/>
            </a:endParaRPr>
          </a:p>
        </p:txBody>
      </p:sp>
      <p:sp>
        <p:nvSpPr>
          <p:cNvPr id="901" name="PlaceHolder 3"/>
          <p:cNvSpPr>
            <a:spLocks noGrp="1"/>
          </p:cNvSpPr>
          <p:nvPr>
            <p:ph type="ftr" idx="21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821" r:id="rId4"/>
  </p:sldLayoutIdLst>
</p:sldMaster>
</file>

<file path=ppt/slideMasters/slideMaster8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904" name="Straight Connector 9"/>
          <p:cNvCxnSpPr/>
          <p:nvPr/>
        </p:nvCxnSpPr>
        <p:spPr>
          <a:xfrm>
            <a:off x="383400" y="799920"/>
            <a:ext cx="11400840" cy="360"/>
          </a:xfrm>
          <a:prstGeom prst="straightConnector1">
            <a:avLst/>
          </a:prstGeom>
          <a:ln w="12700">
            <a:solidFill>
              <a:srgbClr val="000000"/>
            </a:solidFill>
          </a:ln>
        </p:spPr>
      </p:cxnSp>
      <p:sp>
        <p:nvSpPr>
          <p:cNvPr id="905"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906" name="PlaceHolder 1"/>
          <p:cNvSpPr>
            <a:spLocks noGrp="1"/>
          </p:cNvSpPr>
          <p:nvPr>
            <p:ph type="body"/>
          </p:nvPr>
        </p:nvSpPr>
        <p:spPr>
          <a:xfrm>
            <a:off x="0" y="0"/>
            <a:ext cx="12191760" cy="685764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907" name="PlaceHolder 2"/>
          <p:cNvSpPr>
            <a:spLocks noGrp="1"/>
          </p:cNvSpPr>
          <p:nvPr>
            <p:ph type="ftr" idx="21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23" r:id="rId2"/>
  </p:sldLayoutIdLst>
</p:sldMaster>
</file>

<file path=ppt/slideMasters/slideMaster8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908" name="Straight Connector 9"/>
          <p:cNvCxnSpPr/>
          <p:nvPr/>
        </p:nvCxnSpPr>
        <p:spPr>
          <a:xfrm>
            <a:off x="383400" y="799920"/>
            <a:ext cx="11400840" cy="360"/>
          </a:xfrm>
          <a:prstGeom prst="straightConnector1">
            <a:avLst/>
          </a:prstGeom>
          <a:ln w="12700">
            <a:solidFill>
              <a:srgbClr val="000000"/>
            </a:solidFill>
          </a:ln>
        </p:spPr>
      </p:cxnSp>
      <p:sp>
        <p:nvSpPr>
          <p:cNvPr id="909"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910" name="PlaceHolder 1"/>
          <p:cNvSpPr>
            <a:spLocks noGrp="1"/>
          </p:cNvSpPr>
          <p:nvPr>
            <p:ph type="body"/>
          </p:nvPr>
        </p:nvSpPr>
        <p:spPr>
          <a:xfrm>
            <a:off x="38340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911" name="PlaceHolder 2"/>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912" name="PlaceHolder 3"/>
          <p:cNvSpPr>
            <a:spLocks noGrp="1"/>
          </p:cNvSpPr>
          <p:nvPr>
            <p:ph type="ftr" idx="219"/>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913" name="PlaceHolder 4"/>
          <p:cNvSpPr>
            <a:spLocks noGrp="1"/>
          </p:cNvSpPr>
          <p:nvPr>
            <p:ph type="sldNum" idx="220"/>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297FFE5B-AFCA-4EF7-9F22-4606C26BEFFF}"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914" name="PlaceHolder 5"/>
          <p:cNvSpPr>
            <a:spLocks noGrp="1"/>
          </p:cNvSpPr>
          <p:nvPr>
            <p:ph type="body"/>
          </p:nvPr>
        </p:nvSpPr>
        <p:spPr>
          <a:xfrm>
            <a:off x="4259160" y="1773360"/>
            <a:ext cx="752436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915" name="PlaceHolder 6"/>
          <p:cNvSpPr>
            <a:spLocks noGrp="1"/>
          </p:cNvSpPr>
          <p:nvPr>
            <p:ph type="dt" idx="221"/>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25"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78" name="Straight Connector 9"/>
          <p:cNvCxnSpPr/>
          <p:nvPr/>
        </p:nvCxnSpPr>
        <p:spPr>
          <a:xfrm>
            <a:off x="383400" y="799920"/>
            <a:ext cx="11400840" cy="360"/>
          </a:xfrm>
          <a:prstGeom prst="straightConnector1">
            <a:avLst/>
          </a:prstGeom>
          <a:ln w="12700">
            <a:solidFill>
              <a:srgbClr val="000000"/>
            </a:solidFill>
          </a:ln>
        </p:spPr>
      </p:cxnSp>
      <p:sp>
        <p:nvSpPr>
          <p:cNvPr id="79"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80"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81" name="PlaceHolder 2"/>
          <p:cNvSpPr>
            <a:spLocks noGrp="1"/>
          </p:cNvSpPr>
          <p:nvPr>
            <p:ph type="body"/>
          </p:nvPr>
        </p:nvSpPr>
        <p:spPr>
          <a:xfrm>
            <a:off x="383400" y="4003200"/>
            <a:ext cx="3635640" cy="21736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82" name="PlaceHolder 3"/>
          <p:cNvSpPr>
            <a:spLocks noGrp="1"/>
          </p:cNvSpPr>
          <p:nvPr>
            <p:ph type="ftr" idx="24"/>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83" name="PlaceHolder 4"/>
          <p:cNvSpPr>
            <a:spLocks noGrp="1"/>
          </p:cNvSpPr>
          <p:nvPr>
            <p:ph type="sldNum" idx="25"/>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A6D35179-60D5-4176-92B6-90006CD1CEF8}"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84" name="PlaceHolder 5"/>
          <p:cNvSpPr>
            <a:spLocks noGrp="1"/>
          </p:cNvSpPr>
          <p:nvPr>
            <p:ph type="body"/>
          </p:nvPr>
        </p:nvSpPr>
        <p:spPr>
          <a:xfrm>
            <a:off x="4259160" y="4003200"/>
            <a:ext cx="3635640" cy="21736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85" name="PlaceHolder 6"/>
          <p:cNvSpPr>
            <a:spLocks noGrp="1"/>
          </p:cNvSpPr>
          <p:nvPr>
            <p:ph type="body"/>
          </p:nvPr>
        </p:nvSpPr>
        <p:spPr>
          <a:xfrm>
            <a:off x="8134920" y="4003200"/>
            <a:ext cx="3635640" cy="21736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86" name="PlaceHolder 7"/>
          <p:cNvSpPr>
            <a:spLocks noGrp="1"/>
          </p:cNvSpPr>
          <p:nvPr>
            <p:ph type="body"/>
          </p:nvPr>
        </p:nvSpPr>
        <p:spPr>
          <a:xfrm>
            <a:off x="383400" y="1773360"/>
            <a:ext cx="3635640" cy="20466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7" name="PlaceHolder 8"/>
          <p:cNvSpPr>
            <a:spLocks noGrp="1"/>
          </p:cNvSpPr>
          <p:nvPr>
            <p:ph type="body"/>
          </p:nvPr>
        </p:nvSpPr>
        <p:spPr>
          <a:xfrm>
            <a:off x="4259160" y="1773360"/>
            <a:ext cx="3635640" cy="20466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8" name="PlaceHolder 9"/>
          <p:cNvSpPr>
            <a:spLocks noGrp="1"/>
          </p:cNvSpPr>
          <p:nvPr>
            <p:ph type="body"/>
          </p:nvPr>
        </p:nvSpPr>
        <p:spPr>
          <a:xfrm>
            <a:off x="8147880" y="1773360"/>
            <a:ext cx="3635640" cy="204660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89" name="PlaceHolder 10"/>
          <p:cNvSpPr>
            <a:spLocks noGrp="1"/>
          </p:cNvSpPr>
          <p:nvPr>
            <p:ph type="dt" idx="26"/>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pl-PL" sz="1050" spc="-1" strike="noStrike">
                <a:solidFill>
                  <a:srgbClr val="000000"/>
                </a:solidFill>
                <a:latin typeface="Univers Next for HSBC Light"/>
              </a:defRPr>
            </a:lvl1pPr>
          </a:lstStyle>
          <a:p>
            <a:pPr indent="0" defTabSz="914400">
              <a:lnSpc>
                <a:spcPct val="100000"/>
              </a:lnSpc>
              <a:buNone/>
            </a:pPr>
            <a:r>
              <a:rPr b="0" lang="pl-PL"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Masters/slideMaster9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916" name="Straight Connector 9"/>
          <p:cNvCxnSpPr/>
          <p:nvPr/>
        </p:nvCxnSpPr>
        <p:spPr>
          <a:xfrm>
            <a:off x="383400" y="799920"/>
            <a:ext cx="11400840" cy="360"/>
          </a:xfrm>
          <a:prstGeom prst="straightConnector1">
            <a:avLst/>
          </a:prstGeom>
          <a:ln w="12700">
            <a:solidFill>
              <a:srgbClr val="000000"/>
            </a:solidFill>
          </a:ln>
        </p:spPr>
      </p:cxnSp>
      <p:sp>
        <p:nvSpPr>
          <p:cNvPr id="917"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918"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919" name="PlaceHolder 2"/>
          <p:cNvSpPr>
            <a:spLocks noGrp="1"/>
          </p:cNvSpPr>
          <p:nvPr>
            <p:ph type="ftr" idx="222"/>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920" name="PlaceHolder 3"/>
          <p:cNvSpPr>
            <a:spLocks noGrp="1"/>
          </p:cNvSpPr>
          <p:nvPr>
            <p:ph type="sldNum" idx="223"/>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26171DB7-5D7E-4FD8-92E5-79A7BE2B2777}"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921" name="PlaceHolder 4"/>
          <p:cNvSpPr>
            <a:spLocks noGrp="1"/>
          </p:cNvSpPr>
          <p:nvPr>
            <p:ph type="body"/>
          </p:nvPr>
        </p:nvSpPr>
        <p:spPr>
          <a:xfrm>
            <a:off x="4259160" y="2519640"/>
            <a:ext cx="237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922" name="PlaceHolder 5"/>
          <p:cNvSpPr>
            <a:spLocks noGrp="1"/>
          </p:cNvSpPr>
          <p:nvPr>
            <p:ph type="body"/>
          </p:nvPr>
        </p:nvSpPr>
        <p:spPr>
          <a:xfrm>
            <a:off x="4259160" y="1757520"/>
            <a:ext cx="7511400" cy="640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800" spc="-1" strike="noStrike">
                <a:solidFill>
                  <a:schemeClr val="dk1"/>
                </a:solidFill>
                <a:latin typeface="Univers Next for HSBC Light"/>
              </a:rPr>
              <a:t>Click to edit Master text styles</a:t>
            </a:r>
            <a:endParaRPr b="0" lang="en-US" sz="1800" spc="-1" strike="noStrike">
              <a:solidFill>
                <a:schemeClr val="dk1"/>
              </a:solidFill>
              <a:latin typeface="Univers Next for HSBC Light"/>
            </a:endParaRPr>
          </a:p>
        </p:txBody>
      </p:sp>
      <p:sp>
        <p:nvSpPr>
          <p:cNvPr id="923" name="PlaceHolder 6"/>
          <p:cNvSpPr>
            <a:spLocks noGrp="1"/>
          </p:cNvSpPr>
          <p:nvPr>
            <p:ph type="body"/>
          </p:nvPr>
        </p:nvSpPr>
        <p:spPr>
          <a:xfrm>
            <a:off x="6827040" y="2519640"/>
            <a:ext cx="237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924" name="PlaceHolder 7"/>
          <p:cNvSpPr>
            <a:spLocks noGrp="1"/>
          </p:cNvSpPr>
          <p:nvPr>
            <p:ph type="body"/>
          </p:nvPr>
        </p:nvSpPr>
        <p:spPr>
          <a:xfrm>
            <a:off x="9394920" y="2519640"/>
            <a:ext cx="2375640" cy="365688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SzPct val="90000"/>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925" name="PlaceHolder 8"/>
          <p:cNvSpPr>
            <a:spLocks noGrp="1"/>
          </p:cNvSpPr>
          <p:nvPr>
            <p:ph type="dt" idx="224"/>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27" r:id="rId2"/>
  </p:sldLayoutIdLst>
</p:sldMaster>
</file>

<file path=ppt/slideMasters/slideMaster9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926" name="Straight Connector 9"/>
          <p:cNvCxnSpPr/>
          <p:nvPr/>
        </p:nvCxnSpPr>
        <p:spPr>
          <a:xfrm>
            <a:off x="383400" y="799920"/>
            <a:ext cx="11400840" cy="360"/>
          </a:xfrm>
          <a:prstGeom prst="straightConnector1">
            <a:avLst/>
          </a:prstGeom>
          <a:ln w="12700">
            <a:solidFill>
              <a:srgbClr val="000000"/>
            </a:solidFill>
          </a:ln>
        </p:spPr>
      </p:cxnSp>
      <p:sp>
        <p:nvSpPr>
          <p:cNvPr id="927"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928"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929" name="PlaceHolder 2"/>
          <p:cNvSpPr>
            <a:spLocks noGrp="1"/>
          </p:cNvSpPr>
          <p:nvPr>
            <p:ph type="body"/>
          </p:nvPr>
        </p:nvSpPr>
        <p:spPr>
          <a:xfrm>
            <a:off x="38340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930" name="PlaceHolder 3"/>
          <p:cNvSpPr>
            <a:spLocks noGrp="1"/>
          </p:cNvSpPr>
          <p:nvPr>
            <p:ph type="ftr" idx="225"/>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931" name="PlaceHolder 4"/>
          <p:cNvSpPr>
            <a:spLocks noGrp="1"/>
          </p:cNvSpPr>
          <p:nvPr>
            <p:ph type="sldNum" idx="226"/>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A3B515F6-95D1-4645-9314-279406D5D7CF}"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932" name="PlaceHolder 5"/>
          <p:cNvSpPr>
            <a:spLocks noGrp="1"/>
          </p:cNvSpPr>
          <p:nvPr>
            <p:ph type="body"/>
          </p:nvPr>
        </p:nvSpPr>
        <p:spPr>
          <a:xfrm>
            <a:off x="38340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933" name="PlaceHolder 6"/>
          <p:cNvSpPr>
            <a:spLocks noGrp="1"/>
          </p:cNvSpPr>
          <p:nvPr>
            <p:ph type="body"/>
          </p:nvPr>
        </p:nvSpPr>
        <p:spPr>
          <a:xfrm>
            <a:off x="38340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934" name="Straight Connector 22"/>
          <p:cNvCxnSpPr/>
          <p:nvPr/>
        </p:nvCxnSpPr>
        <p:spPr>
          <a:xfrm>
            <a:off x="371160" y="2935440"/>
            <a:ext cx="1729800" cy="360"/>
          </a:xfrm>
          <a:prstGeom prst="straightConnector1">
            <a:avLst/>
          </a:prstGeom>
          <a:ln w="12700">
            <a:solidFill>
              <a:srgbClr val="000000"/>
            </a:solidFill>
          </a:ln>
        </p:spPr>
      </p:cxnSp>
      <p:sp>
        <p:nvSpPr>
          <p:cNvPr id="935" name="PlaceHolder 7"/>
          <p:cNvSpPr>
            <a:spLocks noGrp="1"/>
          </p:cNvSpPr>
          <p:nvPr>
            <p:ph type="body"/>
          </p:nvPr>
        </p:nvSpPr>
        <p:spPr>
          <a:xfrm>
            <a:off x="232056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936" name="PlaceHolder 8"/>
          <p:cNvSpPr>
            <a:spLocks noGrp="1"/>
          </p:cNvSpPr>
          <p:nvPr>
            <p:ph type="body"/>
          </p:nvPr>
        </p:nvSpPr>
        <p:spPr>
          <a:xfrm>
            <a:off x="23205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937" name="PlaceHolder 9"/>
          <p:cNvSpPr>
            <a:spLocks noGrp="1"/>
          </p:cNvSpPr>
          <p:nvPr>
            <p:ph type="body"/>
          </p:nvPr>
        </p:nvSpPr>
        <p:spPr>
          <a:xfrm>
            <a:off x="232056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938" name="Straight Connector 28"/>
          <p:cNvCxnSpPr/>
          <p:nvPr/>
        </p:nvCxnSpPr>
        <p:spPr>
          <a:xfrm>
            <a:off x="2308320" y="2935440"/>
            <a:ext cx="1729440" cy="360"/>
          </a:xfrm>
          <a:prstGeom prst="straightConnector1">
            <a:avLst/>
          </a:prstGeom>
          <a:ln w="12700">
            <a:solidFill>
              <a:srgbClr val="000000"/>
            </a:solidFill>
          </a:ln>
        </p:spPr>
      </p:cxnSp>
      <p:sp>
        <p:nvSpPr>
          <p:cNvPr id="939" name="PlaceHolder 10"/>
          <p:cNvSpPr>
            <a:spLocks noGrp="1"/>
          </p:cNvSpPr>
          <p:nvPr>
            <p:ph type="body"/>
          </p:nvPr>
        </p:nvSpPr>
        <p:spPr>
          <a:xfrm>
            <a:off x="425736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940" name="PlaceHolder 11"/>
          <p:cNvSpPr>
            <a:spLocks noGrp="1"/>
          </p:cNvSpPr>
          <p:nvPr>
            <p:ph type="body"/>
          </p:nvPr>
        </p:nvSpPr>
        <p:spPr>
          <a:xfrm>
            <a:off x="42573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941" name="PlaceHolder 12"/>
          <p:cNvSpPr>
            <a:spLocks noGrp="1"/>
          </p:cNvSpPr>
          <p:nvPr>
            <p:ph type="body"/>
          </p:nvPr>
        </p:nvSpPr>
        <p:spPr>
          <a:xfrm>
            <a:off x="425736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942" name="Straight Connector 32"/>
          <p:cNvCxnSpPr/>
          <p:nvPr/>
        </p:nvCxnSpPr>
        <p:spPr>
          <a:xfrm>
            <a:off x="4245120" y="2935440"/>
            <a:ext cx="1729800" cy="360"/>
          </a:xfrm>
          <a:prstGeom prst="straightConnector1">
            <a:avLst/>
          </a:prstGeom>
          <a:ln w="12700">
            <a:solidFill>
              <a:srgbClr val="000000"/>
            </a:solidFill>
          </a:ln>
        </p:spPr>
      </p:cxnSp>
      <p:sp>
        <p:nvSpPr>
          <p:cNvPr id="943" name="PlaceHolder 13"/>
          <p:cNvSpPr>
            <a:spLocks noGrp="1"/>
          </p:cNvSpPr>
          <p:nvPr>
            <p:ph type="body"/>
          </p:nvPr>
        </p:nvSpPr>
        <p:spPr>
          <a:xfrm>
            <a:off x="619416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944" name="PlaceHolder 14"/>
          <p:cNvSpPr>
            <a:spLocks noGrp="1"/>
          </p:cNvSpPr>
          <p:nvPr>
            <p:ph type="body"/>
          </p:nvPr>
        </p:nvSpPr>
        <p:spPr>
          <a:xfrm>
            <a:off x="61941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945" name="PlaceHolder 15"/>
          <p:cNvSpPr>
            <a:spLocks noGrp="1"/>
          </p:cNvSpPr>
          <p:nvPr>
            <p:ph type="body"/>
          </p:nvPr>
        </p:nvSpPr>
        <p:spPr>
          <a:xfrm>
            <a:off x="619416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946" name="Straight Connector 36"/>
          <p:cNvCxnSpPr/>
          <p:nvPr/>
        </p:nvCxnSpPr>
        <p:spPr>
          <a:xfrm>
            <a:off x="6182280" y="2935440"/>
            <a:ext cx="1729440" cy="360"/>
          </a:xfrm>
          <a:prstGeom prst="straightConnector1">
            <a:avLst/>
          </a:prstGeom>
          <a:ln w="12700">
            <a:solidFill>
              <a:srgbClr val="000000"/>
            </a:solidFill>
          </a:ln>
        </p:spPr>
      </p:cxnSp>
      <p:sp>
        <p:nvSpPr>
          <p:cNvPr id="947" name="PlaceHolder 16"/>
          <p:cNvSpPr>
            <a:spLocks noGrp="1"/>
          </p:cNvSpPr>
          <p:nvPr>
            <p:ph type="body"/>
          </p:nvPr>
        </p:nvSpPr>
        <p:spPr>
          <a:xfrm>
            <a:off x="813132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948" name="PlaceHolder 17"/>
          <p:cNvSpPr>
            <a:spLocks noGrp="1"/>
          </p:cNvSpPr>
          <p:nvPr>
            <p:ph type="body"/>
          </p:nvPr>
        </p:nvSpPr>
        <p:spPr>
          <a:xfrm>
            <a:off x="813132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949" name="PlaceHolder 18"/>
          <p:cNvSpPr>
            <a:spLocks noGrp="1"/>
          </p:cNvSpPr>
          <p:nvPr>
            <p:ph type="body"/>
          </p:nvPr>
        </p:nvSpPr>
        <p:spPr>
          <a:xfrm>
            <a:off x="813132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950" name="Straight Connector 40"/>
          <p:cNvCxnSpPr/>
          <p:nvPr/>
        </p:nvCxnSpPr>
        <p:spPr>
          <a:xfrm>
            <a:off x="8119080" y="2935440"/>
            <a:ext cx="1729440" cy="360"/>
          </a:xfrm>
          <a:prstGeom prst="straightConnector1">
            <a:avLst/>
          </a:prstGeom>
          <a:ln w="12700">
            <a:solidFill>
              <a:srgbClr val="000000"/>
            </a:solidFill>
          </a:ln>
        </p:spPr>
      </p:cxnSp>
      <p:sp>
        <p:nvSpPr>
          <p:cNvPr id="951" name="PlaceHolder 19"/>
          <p:cNvSpPr>
            <a:spLocks noGrp="1"/>
          </p:cNvSpPr>
          <p:nvPr>
            <p:ph type="body"/>
          </p:nvPr>
        </p:nvSpPr>
        <p:spPr>
          <a:xfrm>
            <a:off x="10068120" y="3901320"/>
            <a:ext cx="1716840" cy="227520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952" name="PlaceHolder 20"/>
          <p:cNvSpPr>
            <a:spLocks noGrp="1"/>
          </p:cNvSpPr>
          <p:nvPr>
            <p:ph type="body"/>
          </p:nvPr>
        </p:nvSpPr>
        <p:spPr>
          <a:xfrm>
            <a:off x="1006812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953" name="PlaceHolder 21"/>
          <p:cNvSpPr>
            <a:spLocks noGrp="1"/>
          </p:cNvSpPr>
          <p:nvPr>
            <p:ph type="body"/>
          </p:nvPr>
        </p:nvSpPr>
        <p:spPr>
          <a:xfrm>
            <a:off x="10068120" y="3047760"/>
            <a:ext cx="1716840" cy="68076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cxnSp>
        <p:nvCxnSpPr>
          <p:cNvPr id="954" name="Straight Connector 44"/>
          <p:cNvCxnSpPr/>
          <p:nvPr/>
        </p:nvCxnSpPr>
        <p:spPr>
          <a:xfrm>
            <a:off x="10056240" y="2935440"/>
            <a:ext cx="1729440" cy="360"/>
          </a:xfrm>
          <a:prstGeom prst="straightConnector1">
            <a:avLst/>
          </a:prstGeom>
          <a:ln w="12700">
            <a:solidFill>
              <a:srgbClr val="000000"/>
            </a:solidFill>
          </a:ln>
        </p:spPr>
      </p:cxnSp>
      <p:sp>
        <p:nvSpPr>
          <p:cNvPr id="955" name="PlaceHolder 22"/>
          <p:cNvSpPr>
            <a:spLocks noGrp="1"/>
          </p:cNvSpPr>
          <p:nvPr>
            <p:ph type="dt" idx="227"/>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29" r:id="rId2"/>
  </p:sldLayoutIdLst>
</p:sldMaster>
</file>

<file path=ppt/slideMasters/slideMaster9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956" name="Straight Connector 9"/>
          <p:cNvCxnSpPr/>
          <p:nvPr/>
        </p:nvCxnSpPr>
        <p:spPr>
          <a:xfrm>
            <a:off x="383400" y="799920"/>
            <a:ext cx="11400840" cy="360"/>
          </a:xfrm>
          <a:prstGeom prst="straightConnector1">
            <a:avLst/>
          </a:prstGeom>
          <a:ln w="12700">
            <a:solidFill>
              <a:srgbClr val="000000"/>
            </a:solidFill>
          </a:ln>
        </p:spPr>
      </p:cxnSp>
      <p:sp>
        <p:nvSpPr>
          <p:cNvPr id="957"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958"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959" name="PlaceHolder 2"/>
          <p:cNvSpPr>
            <a:spLocks noGrp="1"/>
          </p:cNvSpPr>
          <p:nvPr>
            <p:ph type="body"/>
          </p:nvPr>
        </p:nvSpPr>
        <p:spPr>
          <a:xfrm>
            <a:off x="38340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960" name="PlaceHolder 3"/>
          <p:cNvSpPr>
            <a:spLocks noGrp="1"/>
          </p:cNvSpPr>
          <p:nvPr>
            <p:ph type="ftr" idx="22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961" name="PlaceHolder 4"/>
          <p:cNvSpPr>
            <a:spLocks noGrp="1"/>
          </p:cNvSpPr>
          <p:nvPr>
            <p:ph type="sldNum" idx="229"/>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7F0C0D81-8F08-4AF3-805B-B315DD64D6E3}"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962" name="PlaceHolder 5"/>
          <p:cNvSpPr>
            <a:spLocks noGrp="1"/>
          </p:cNvSpPr>
          <p:nvPr>
            <p:ph type="body"/>
          </p:nvPr>
        </p:nvSpPr>
        <p:spPr>
          <a:xfrm>
            <a:off x="425916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963" name="PlaceHolder 6"/>
          <p:cNvSpPr>
            <a:spLocks noGrp="1"/>
          </p:cNvSpPr>
          <p:nvPr>
            <p:ph type="body"/>
          </p:nvPr>
        </p:nvSpPr>
        <p:spPr>
          <a:xfrm>
            <a:off x="8134920" y="1773360"/>
            <a:ext cx="3635640" cy="44035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964" name="PlaceHolder 7"/>
          <p:cNvSpPr>
            <a:spLocks noGrp="1"/>
          </p:cNvSpPr>
          <p:nvPr>
            <p:ph type="dt" idx="23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31" r:id="rId2"/>
  </p:sldLayoutIdLst>
</p:sldMaster>
</file>

<file path=ppt/slideMasters/slideMaster9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965" name="Straight Connector 9"/>
          <p:cNvCxnSpPr/>
          <p:nvPr/>
        </p:nvCxnSpPr>
        <p:spPr>
          <a:xfrm>
            <a:off x="383400" y="799920"/>
            <a:ext cx="11400840" cy="360"/>
          </a:xfrm>
          <a:prstGeom prst="straightConnector1">
            <a:avLst/>
          </a:prstGeom>
          <a:ln w="12700">
            <a:solidFill>
              <a:srgbClr val="000000"/>
            </a:solidFill>
          </a:ln>
        </p:spPr>
      </p:cxnSp>
      <p:sp>
        <p:nvSpPr>
          <p:cNvPr id="966"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967"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968" name="PlaceHolder 2"/>
          <p:cNvSpPr>
            <a:spLocks noGrp="1"/>
          </p:cNvSpPr>
          <p:nvPr>
            <p:ph type="ftr" idx="231"/>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969" name="PlaceHolder 3"/>
          <p:cNvSpPr>
            <a:spLocks noGrp="1"/>
          </p:cNvSpPr>
          <p:nvPr>
            <p:ph type="sldNum" idx="232"/>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105CD279-F7CE-4277-B2DC-BBA34D72C21B}"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970" name="PlaceHolder 4"/>
          <p:cNvSpPr>
            <a:spLocks noGrp="1"/>
          </p:cNvSpPr>
          <p:nvPr>
            <p:ph type="body"/>
          </p:nvPr>
        </p:nvSpPr>
        <p:spPr>
          <a:xfrm>
            <a:off x="230652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971" name="PlaceHolder 5"/>
          <p:cNvSpPr>
            <a:spLocks noGrp="1"/>
          </p:cNvSpPr>
          <p:nvPr>
            <p:ph type="body"/>
          </p:nvPr>
        </p:nvSpPr>
        <p:spPr>
          <a:xfrm>
            <a:off x="38340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972" name="PlaceHolder 6"/>
          <p:cNvSpPr>
            <a:spLocks noGrp="1"/>
          </p:cNvSpPr>
          <p:nvPr>
            <p:ph type="body"/>
          </p:nvPr>
        </p:nvSpPr>
        <p:spPr>
          <a:xfrm>
            <a:off x="618732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973" name="PlaceHolder 7"/>
          <p:cNvSpPr>
            <a:spLocks noGrp="1"/>
          </p:cNvSpPr>
          <p:nvPr>
            <p:ph type="body"/>
          </p:nvPr>
        </p:nvSpPr>
        <p:spPr>
          <a:xfrm>
            <a:off x="424008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974" name="PlaceHolder 8"/>
          <p:cNvSpPr>
            <a:spLocks noGrp="1"/>
          </p:cNvSpPr>
          <p:nvPr>
            <p:ph type="body"/>
          </p:nvPr>
        </p:nvSpPr>
        <p:spPr>
          <a:xfrm>
            <a:off x="1006776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975" name="PlaceHolder 9"/>
          <p:cNvSpPr>
            <a:spLocks noGrp="1"/>
          </p:cNvSpPr>
          <p:nvPr>
            <p:ph type="body"/>
          </p:nvPr>
        </p:nvSpPr>
        <p:spPr>
          <a:xfrm>
            <a:off x="8134560" y="1773360"/>
            <a:ext cx="1715760" cy="4427280"/>
          </a:xfrm>
          <a:prstGeom prst="rect">
            <a:avLst/>
          </a:prstGeom>
          <a:noFill/>
          <a:ln w="0">
            <a:noFill/>
          </a:ln>
        </p:spPr>
        <p:txBody>
          <a:bodyPr lIns="0" rIns="0" tIns="0" bIns="0" anchor="t">
            <a:noAutofit/>
          </a:bodyPr>
          <a:p>
            <a:pPr marL="182520" indent="-182520" defTabSz="914400">
              <a:lnSpc>
                <a:spcPct val="100000"/>
              </a:lnSpc>
              <a:spcBef>
                <a:spcPts val="1001"/>
              </a:spcBef>
              <a:buClr>
                <a:srgbClr val="db0011"/>
              </a:buClr>
              <a:buSzPct val="90000"/>
              <a:buFont typeface="Wingdings" charset="2"/>
              <a:buChar char=""/>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a:p>
            <a:pPr lvl="1" marL="355680" indent="-173160" defTabSz="914400">
              <a:lnSpc>
                <a:spcPct val="100000"/>
              </a:lnSpc>
              <a:spcBef>
                <a:spcPts val="499"/>
              </a:spcBef>
              <a:buClr>
                <a:srgbClr val="db0011"/>
              </a:buClr>
              <a:buFont typeface="Wingdings 2" charset="2"/>
              <a:buChar char=""/>
            </a:pPr>
            <a:r>
              <a:rPr b="0" lang="en-US" sz="1050" spc="-1" strike="noStrike">
                <a:solidFill>
                  <a:schemeClr val="dk1"/>
                </a:solidFill>
                <a:latin typeface="Univers Next for HSBC Light"/>
              </a:rPr>
              <a:t>Second level</a:t>
            </a:r>
            <a:endParaRPr b="0" lang="en-US" sz="1050" spc="-1" strike="noStrike">
              <a:solidFill>
                <a:schemeClr val="dk1"/>
              </a:solidFill>
              <a:latin typeface="Univers Next for HSBC Light"/>
            </a:endParaRPr>
          </a:p>
          <a:p>
            <a:pPr lvl="2" marL="538200" indent="-182520" defTabSz="914400">
              <a:lnSpc>
                <a:spcPct val="100000"/>
              </a:lnSpc>
              <a:spcBef>
                <a:spcPts val="499"/>
              </a:spcBef>
              <a:buClr>
                <a:srgbClr val="db0011"/>
              </a:buClr>
              <a:buFont typeface="Helvetica Neue for HSBC Lt"/>
              <a:buChar char="–"/>
              <a:tabLst>
                <a:tab algn="l" pos="355680"/>
                <a:tab algn="l" pos="1163520"/>
              </a:tabLst>
            </a:pPr>
            <a:r>
              <a:rPr b="0" lang="en-US" sz="1050" spc="-1" strike="noStrike">
                <a:solidFill>
                  <a:schemeClr val="dk1"/>
                </a:solidFill>
                <a:latin typeface="Univers Next for HSBC Light"/>
              </a:rPr>
              <a:t>Third level</a:t>
            </a:r>
            <a:endParaRPr b="0" lang="en-US" sz="1050" spc="-1" strike="noStrike">
              <a:solidFill>
                <a:schemeClr val="dk1"/>
              </a:solidFill>
              <a:latin typeface="Univers Next for HSBC Light"/>
            </a:endParaRPr>
          </a:p>
          <a:p>
            <a:pPr lvl="3" marL="720720" indent="-182520" defTabSz="914400">
              <a:lnSpc>
                <a:spcPct val="100000"/>
              </a:lnSpc>
              <a:spcBef>
                <a:spcPts val="499"/>
              </a:spcBef>
              <a:buClr>
                <a:srgbClr val="db0011"/>
              </a:buClr>
              <a:buFont typeface="Helvetica Neue for HSBC Lt"/>
              <a:buChar char="‐"/>
              <a:tabLst>
                <a:tab algn="l" pos="88920"/>
                <a:tab algn="l" pos="1339920"/>
              </a:tabLst>
            </a:pPr>
            <a:r>
              <a:rPr b="0" lang="en-US" sz="1050" spc="-1" strike="noStrike">
                <a:solidFill>
                  <a:schemeClr val="dk1"/>
                </a:solidFill>
                <a:latin typeface="Univers Next for HSBC Light"/>
              </a:rPr>
              <a:t>Fourth level</a:t>
            </a:r>
            <a:endParaRPr b="0" lang="en-US" sz="1050" spc="-1" strike="noStrike">
              <a:solidFill>
                <a:schemeClr val="dk1"/>
              </a:solidFill>
              <a:latin typeface="Univers Next for HSBC Light"/>
            </a:endParaRPr>
          </a:p>
          <a:p>
            <a:pPr lvl="4" marL="893880" indent="-177840" defTabSz="914400">
              <a:lnSpc>
                <a:spcPct val="100000"/>
              </a:lnSpc>
              <a:spcBef>
                <a:spcPts val="499"/>
              </a:spcBef>
              <a:buClr>
                <a:srgbClr val="db0011"/>
              </a:buClr>
              <a:buFont typeface="Helvetica Neue for HSBC Lt"/>
              <a:buChar char="‐"/>
              <a:tabLst>
                <a:tab algn="l" pos="1882800"/>
              </a:tabLst>
            </a:pPr>
            <a:r>
              <a:rPr b="0" lang="en-US" sz="1050" spc="-1" strike="noStrike">
                <a:solidFill>
                  <a:schemeClr val="dk1"/>
                </a:solidFill>
                <a:latin typeface="Univers Next for HSBC Light"/>
              </a:rPr>
              <a:t>Fifth level</a:t>
            </a:r>
            <a:endParaRPr b="0" lang="en-US" sz="1050" spc="-1" strike="noStrike">
              <a:solidFill>
                <a:schemeClr val="dk1"/>
              </a:solidFill>
              <a:latin typeface="Univers Next for HSBC Light"/>
            </a:endParaRPr>
          </a:p>
        </p:txBody>
      </p:sp>
      <p:sp>
        <p:nvSpPr>
          <p:cNvPr id="976" name="PlaceHolder 10"/>
          <p:cNvSpPr>
            <a:spLocks noGrp="1"/>
          </p:cNvSpPr>
          <p:nvPr>
            <p:ph type="dt" idx="233"/>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33" r:id="rId2"/>
  </p:sldLayoutIdLst>
</p:sldMaster>
</file>

<file path=ppt/slideMasters/slideMaster9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977" name="Straight Connector 9"/>
          <p:cNvCxnSpPr/>
          <p:nvPr/>
        </p:nvCxnSpPr>
        <p:spPr>
          <a:xfrm>
            <a:off x="383400" y="799920"/>
            <a:ext cx="11400840" cy="360"/>
          </a:xfrm>
          <a:prstGeom prst="straightConnector1">
            <a:avLst/>
          </a:prstGeom>
          <a:ln w="12700">
            <a:solidFill>
              <a:srgbClr val="000000"/>
            </a:solidFill>
          </a:ln>
        </p:spPr>
      </p:cxnSp>
      <p:sp>
        <p:nvSpPr>
          <p:cNvPr id="978"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979"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980" name="PlaceHolder 2"/>
          <p:cNvSpPr>
            <a:spLocks noGrp="1"/>
          </p:cNvSpPr>
          <p:nvPr>
            <p:ph type="body"/>
          </p:nvPr>
        </p:nvSpPr>
        <p:spPr>
          <a:xfrm>
            <a:off x="383400" y="3007440"/>
            <a:ext cx="3635640" cy="3169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p:txBody>
      </p:sp>
      <p:sp>
        <p:nvSpPr>
          <p:cNvPr id="981" name="PlaceHolder 3"/>
          <p:cNvSpPr>
            <a:spLocks noGrp="1"/>
          </p:cNvSpPr>
          <p:nvPr>
            <p:ph type="ftr" idx="234"/>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982" name="PlaceHolder 4"/>
          <p:cNvSpPr>
            <a:spLocks noGrp="1"/>
          </p:cNvSpPr>
          <p:nvPr>
            <p:ph type="sldNum" idx="235"/>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E440E504-B8BC-4DC3-84D1-7A05A0344863}"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983" name="PlaceHolder 5"/>
          <p:cNvSpPr>
            <a:spLocks noGrp="1"/>
          </p:cNvSpPr>
          <p:nvPr>
            <p:ph type="body"/>
          </p:nvPr>
        </p:nvSpPr>
        <p:spPr>
          <a:xfrm>
            <a:off x="4259160" y="3007440"/>
            <a:ext cx="3635640" cy="3169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p:txBody>
      </p:sp>
      <p:sp>
        <p:nvSpPr>
          <p:cNvPr id="984" name="PlaceHolder 6"/>
          <p:cNvSpPr>
            <a:spLocks noGrp="1"/>
          </p:cNvSpPr>
          <p:nvPr>
            <p:ph type="body"/>
          </p:nvPr>
        </p:nvSpPr>
        <p:spPr>
          <a:xfrm>
            <a:off x="8134920" y="3007440"/>
            <a:ext cx="3635640" cy="31690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50" spc="-1" strike="noStrike">
                <a:solidFill>
                  <a:schemeClr val="dk1"/>
                </a:solidFill>
                <a:latin typeface="Univers Next for HSBC Light"/>
              </a:rPr>
              <a:t>Click to edit Master text styles</a:t>
            </a:r>
            <a:endParaRPr b="0" lang="en-US" sz="1050" spc="-1" strike="noStrike">
              <a:solidFill>
                <a:schemeClr val="dk1"/>
              </a:solidFill>
              <a:latin typeface="Univers Next for HSBC Light"/>
            </a:endParaRPr>
          </a:p>
        </p:txBody>
      </p:sp>
      <p:sp>
        <p:nvSpPr>
          <p:cNvPr id="985" name="PlaceHolder 7"/>
          <p:cNvSpPr>
            <a:spLocks noGrp="1"/>
          </p:cNvSpPr>
          <p:nvPr>
            <p:ph type="body"/>
          </p:nvPr>
        </p:nvSpPr>
        <p:spPr>
          <a:xfrm>
            <a:off x="38340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986" name="PlaceHolder 8"/>
          <p:cNvSpPr>
            <a:spLocks noGrp="1"/>
          </p:cNvSpPr>
          <p:nvPr>
            <p:ph type="body"/>
          </p:nvPr>
        </p:nvSpPr>
        <p:spPr>
          <a:xfrm>
            <a:off x="425916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987" name="PlaceHolder 9"/>
          <p:cNvSpPr>
            <a:spLocks noGrp="1"/>
          </p:cNvSpPr>
          <p:nvPr>
            <p:ph type="body"/>
          </p:nvPr>
        </p:nvSpPr>
        <p:spPr>
          <a:xfrm>
            <a:off x="8147880" y="1773360"/>
            <a:ext cx="863640" cy="10407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1800" spc="-1" strike="noStrike">
                <a:solidFill>
                  <a:schemeClr val="dk1"/>
                </a:solidFill>
                <a:latin typeface="Univers Next for HSBC Light"/>
              </a:rPr>
              <a:t>Drag picture to placeholder or click icon to add</a:t>
            </a:r>
            <a:endParaRPr b="0" lang="en-US" sz="1800" spc="-1" strike="noStrike">
              <a:solidFill>
                <a:schemeClr val="dk1"/>
              </a:solidFill>
              <a:latin typeface="Univers Next for HSBC Light"/>
            </a:endParaRPr>
          </a:p>
        </p:txBody>
      </p:sp>
      <p:sp>
        <p:nvSpPr>
          <p:cNvPr id="988" name="PlaceHolder 10"/>
          <p:cNvSpPr>
            <a:spLocks noGrp="1"/>
          </p:cNvSpPr>
          <p:nvPr>
            <p:ph type="body"/>
          </p:nvPr>
        </p:nvSpPr>
        <p:spPr>
          <a:xfrm>
            <a:off x="5211360" y="1773360"/>
            <a:ext cx="2153880" cy="104112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sp>
        <p:nvSpPr>
          <p:cNvPr id="989" name="PlaceHolder 11"/>
          <p:cNvSpPr>
            <a:spLocks noGrp="1"/>
          </p:cNvSpPr>
          <p:nvPr>
            <p:ph type="body"/>
          </p:nvPr>
        </p:nvSpPr>
        <p:spPr>
          <a:xfrm>
            <a:off x="1322640" y="1773360"/>
            <a:ext cx="2153880" cy="104112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sp>
        <p:nvSpPr>
          <p:cNvPr id="990" name="PlaceHolder 12"/>
          <p:cNvSpPr>
            <a:spLocks noGrp="1"/>
          </p:cNvSpPr>
          <p:nvPr>
            <p:ph type="body"/>
          </p:nvPr>
        </p:nvSpPr>
        <p:spPr>
          <a:xfrm>
            <a:off x="9100080" y="1773360"/>
            <a:ext cx="2153880" cy="1041120"/>
          </a:xfrm>
          <a:prstGeom prst="rect">
            <a:avLst/>
          </a:prstGeom>
          <a:noFill/>
          <a:ln w="0">
            <a:noFill/>
          </a:ln>
        </p:spPr>
        <p:txBody>
          <a:bodyPr lIns="0" rIns="0" tIns="0" bIns="0" anchor="t">
            <a:noAutofit/>
          </a:bodyPr>
          <a:p>
            <a:pPr indent="0" defTabSz="914400">
              <a:lnSpc>
                <a:spcPct val="100000"/>
              </a:lnSpc>
              <a:spcAft>
                <a:spcPts val="799"/>
              </a:spcAft>
              <a:buNone/>
              <a:tabLst>
                <a:tab algn="l" pos="0"/>
              </a:tabLst>
            </a:pPr>
            <a:r>
              <a:rPr b="0" lang="en-US" sz="900" spc="-1" strike="noStrike">
                <a:solidFill>
                  <a:schemeClr val="dk1"/>
                </a:solidFill>
                <a:latin typeface="Univers Next for HSBC Medium"/>
              </a:rPr>
              <a:t>Click to edit Master text styles</a:t>
            </a:r>
            <a:endParaRPr b="0" lang="en-US" sz="900" spc="-1" strike="noStrike">
              <a:solidFill>
                <a:schemeClr val="dk1"/>
              </a:solidFill>
              <a:latin typeface="Univers Next for HSBC Light"/>
            </a:endParaRPr>
          </a:p>
          <a:p>
            <a:pPr indent="0" defTabSz="914400">
              <a:lnSpc>
                <a:spcPct val="100000"/>
              </a:lnSpc>
              <a:buNone/>
              <a:tabLst>
                <a:tab algn="l" pos="0"/>
              </a:tabLst>
            </a:pPr>
            <a:r>
              <a:rPr b="0" lang="en-US" sz="1000" spc="-1" strike="noStrike">
                <a:solidFill>
                  <a:schemeClr val="dk1"/>
                </a:solidFill>
                <a:latin typeface="Univers Next for HSBC Light"/>
              </a:rPr>
              <a:t>Second level</a:t>
            </a:r>
            <a:endParaRPr b="0" lang="en-US" sz="1000" spc="-1" strike="noStrike">
              <a:solidFill>
                <a:schemeClr val="dk1"/>
              </a:solidFill>
              <a:latin typeface="Univers Next for HSBC Light"/>
            </a:endParaRPr>
          </a:p>
          <a:p>
            <a:pPr indent="0" defTabSz="914400">
              <a:lnSpc>
                <a:spcPct val="100000"/>
              </a:lnSpc>
              <a:spcBef>
                <a:spcPts val="300"/>
              </a:spcBef>
              <a:buNone/>
              <a:tabLst>
                <a:tab algn="l" pos="0"/>
              </a:tabLst>
            </a:pPr>
            <a:r>
              <a:rPr b="0" lang="en-US" sz="700" spc="-1" strike="noStrike">
                <a:solidFill>
                  <a:srgbClr val="db0011"/>
                </a:solidFill>
                <a:latin typeface="Univers Next for HSBC Light"/>
              </a:rPr>
              <a:t>Third level</a:t>
            </a:r>
            <a:endParaRPr b="0" lang="en-US" sz="700" spc="-1" strike="noStrike">
              <a:solidFill>
                <a:schemeClr val="dk1"/>
              </a:solidFill>
              <a:latin typeface="Univers Next for HSBC Light"/>
            </a:endParaRPr>
          </a:p>
        </p:txBody>
      </p:sp>
      <p:sp>
        <p:nvSpPr>
          <p:cNvPr id="991" name="PlaceHolder 13"/>
          <p:cNvSpPr>
            <a:spLocks noGrp="1"/>
          </p:cNvSpPr>
          <p:nvPr>
            <p:ph type="body"/>
          </p:nvPr>
        </p:nvSpPr>
        <p:spPr>
          <a:xfrm>
            <a:off x="3637800" y="1773360"/>
            <a:ext cx="381240" cy="2617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GB" sz="1800" spc="-1" strike="noStrike">
                <a:solidFill>
                  <a:schemeClr val="dk1"/>
                </a:solidFill>
                <a:latin typeface="Univers Next for HSBC Light"/>
              </a:rPr>
              <a:t>Flag</a:t>
            </a:r>
            <a:endParaRPr b="0" lang="en-US" sz="1800" spc="-1" strike="noStrike">
              <a:solidFill>
                <a:schemeClr val="dk1"/>
              </a:solidFill>
              <a:latin typeface="Univers Next for HSBC Light"/>
            </a:endParaRPr>
          </a:p>
        </p:txBody>
      </p:sp>
      <p:sp>
        <p:nvSpPr>
          <p:cNvPr id="992" name="PlaceHolder 14"/>
          <p:cNvSpPr>
            <a:spLocks noGrp="1"/>
          </p:cNvSpPr>
          <p:nvPr>
            <p:ph type="body"/>
          </p:nvPr>
        </p:nvSpPr>
        <p:spPr>
          <a:xfrm>
            <a:off x="7531560" y="1773360"/>
            <a:ext cx="381240" cy="2617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GB" sz="1800" spc="-1" strike="noStrike">
                <a:solidFill>
                  <a:schemeClr val="dk1"/>
                </a:solidFill>
                <a:latin typeface="Univers Next for HSBC Light"/>
              </a:rPr>
              <a:t>Flag</a:t>
            </a:r>
            <a:endParaRPr b="0" lang="en-US" sz="1800" spc="-1" strike="noStrike">
              <a:solidFill>
                <a:schemeClr val="dk1"/>
              </a:solidFill>
              <a:latin typeface="Univers Next for HSBC Light"/>
            </a:endParaRPr>
          </a:p>
        </p:txBody>
      </p:sp>
      <p:sp>
        <p:nvSpPr>
          <p:cNvPr id="993" name="PlaceHolder 15"/>
          <p:cNvSpPr>
            <a:spLocks noGrp="1"/>
          </p:cNvSpPr>
          <p:nvPr>
            <p:ph type="body"/>
          </p:nvPr>
        </p:nvSpPr>
        <p:spPr>
          <a:xfrm>
            <a:off x="11402280" y="1773360"/>
            <a:ext cx="381240" cy="2617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GB" sz="1800" spc="-1" strike="noStrike">
                <a:solidFill>
                  <a:schemeClr val="dk1"/>
                </a:solidFill>
                <a:latin typeface="Univers Next for HSBC Light"/>
              </a:rPr>
              <a:t>Flag</a:t>
            </a:r>
            <a:endParaRPr b="0" lang="en-US" sz="1800" spc="-1" strike="noStrike">
              <a:solidFill>
                <a:schemeClr val="dk1"/>
              </a:solidFill>
              <a:latin typeface="Univers Next for HSBC Light"/>
            </a:endParaRPr>
          </a:p>
        </p:txBody>
      </p:sp>
      <p:cxnSp>
        <p:nvCxnSpPr>
          <p:cNvPr id="994" name="Straight Connector 22"/>
          <p:cNvCxnSpPr/>
          <p:nvPr/>
        </p:nvCxnSpPr>
        <p:spPr>
          <a:xfrm>
            <a:off x="371160" y="2915640"/>
            <a:ext cx="3648600" cy="360"/>
          </a:xfrm>
          <a:prstGeom prst="straightConnector1">
            <a:avLst/>
          </a:prstGeom>
          <a:ln w="12700">
            <a:solidFill>
              <a:srgbClr val="000000"/>
            </a:solidFill>
          </a:ln>
        </p:spPr>
      </p:cxnSp>
      <p:cxnSp>
        <p:nvCxnSpPr>
          <p:cNvPr id="995" name="Straight Connector 23"/>
          <p:cNvCxnSpPr/>
          <p:nvPr/>
        </p:nvCxnSpPr>
        <p:spPr>
          <a:xfrm>
            <a:off x="4247280" y="2915640"/>
            <a:ext cx="3648240" cy="360"/>
          </a:xfrm>
          <a:prstGeom prst="straightConnector1">
            <a:avLst/>
          </a:prstGeom>
          <a:ln w="12700">
            <a:solidFill>
              <a:srgbClr val="000000"/>
            </a:solidFill>
          </a:ln>
        </p:spPr>
      </p:cxnSp>
      <p:cxnSp>
        <p:nvCxnSpPr>
          <p:cNvPr id="996" name="Straight Connector 24"/>
          <p:cNvCxnSpPr/>
          <p:nvPr/>
        </p:nvCxnSpPr>
        <p:spPr>
          <a:xfrm>
            <a:off x="8123040" y="2915640"/>
            <a:ext cx="3648240" cy="360"/>
          </a:xfrm>
          <a:prstGeom prst="straightConnector1">
            <a:avLst/>
          </a:prstGeom>
          <a:ln w="12700">
            <a:solidFill>
              <a:srgbClr val="000000"/>
            </a:solidFill>
          </a:ln>
        </p:spPr>
      </p:cxnSp>
      <p:sp>
        <p:nvSpPr>
          <p:cNvPr id="997" name="PlaceHolder 16"/>
          <p:cNvSpPr>
            <a:spLocks noGrp="1"/>
          </p:cNvSpPr>
          <p:nvPr>
            <p:ph type="dt" idx="236"/>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35" r:id="rId2"/>
  </p:sldLayoutIdLst>
</p:sldMaster>
</file>

<file path=ppt/slideMasters/slideMaster9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998" name="Straight Connector 9"/>
          <p:cNvCxnSpPr/>
          <p:nvPr/>
        </p:nvCxnSpPr>
        <p:spPr>
          <a:xfrm>
            <a:off x="383400" y="799920"/>
            <a:ext cx="11400840" cy="360"/>
          </a:xfrm>
          <a:prstGeom prst="straightConnector1">
            <a:avLst/>
          </a:prstGeom>
          <a:ln w="12700">
            <a:solidFill>
              <a:srgbClr val="000000"/>
            </a:solidFill>
          </a:ln>
        </p:spPr>
      </p:cxnSp>
      <p:sp>
        <p:nvSpPr>
          <p:cNvPr id="999"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000"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001" name="PlaceHolder 2"/>
          <p:cNvSpPr>
            <a:spLocks noGrp="1"/>
          </p:cNvSpPr>
          <p:nvPr>
            <p:ph type="body"/>
          </p:nvPr>
        </p:nvSpPr>
        <p:spPr>
          <a:xfrm>
            <a:off x="383400" y="1747800"/>
            <a:ext cx="11400120" cy="4428720"/>
          </a:xfrm>
          <a:prstGeom prst="rect">
            <a:avLst/>
          </a:prstGeom>
          <a:noFill/>
          <a:ln w="0">
            <a:noFill/>
          </a:ln>
        </p:spPr>
        <p:txBody>
          <a:bodyPr lIns="0" rIns="0" tIns="0" bIns="0" anchor="t">
            <a:noAutofit/>
          </a:bodyPr>
          <a:p>
            <a:pPr marL="360000" indent="-36000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Click to edit Master text styles</a:t>
            </a:r>
            <a:endParaRPr b="0" lang="en-US" sz="1400" spc="-1" strike="noStrike">
              <a:solidFill>
                <a:schemeClr val="dk1"/>
              </a:solidFill>
              <a:latin typeface="Univers Next for HSBC Light"/>
            </a:endParaRPr>
          </a:p>
          <a:p>
            <a:pPr lvl="1" marL="719280" indent="-358920" defTabSz="914400">
              <a:lnSpc>
                <a:spcPct val="100000"/>
              </a:lnSpc>
              <a:spcBef>
                <a:spcPts val="499"/>
              </a:spcBef>
              <a:buClr>
                <a:srgbClr val="db0011"/>
              </a:buClr>
              <a:buFont typeface="Wingdings 2" charset="2"/>
              <a:buChar char=""/>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lvl="2" marL="1074600" indent="-358920" defTabSz="914400">
              <a:lnSpc>
                <a:spcPct val="100000"/>
              </a:lnSpc>
              <a:spcBef>
                <a:spcPts val="499"/>
              </a:spcBef>
              <a:buClr>
                <a:srgbClr val="db0011"/>
              </a:buClr>
              <a:buSzPct val="90000"/>
              <a:buFont typeface="Helvetica Neue for HSBC Lt"/>
              <a:buChar char="–"/>
              <a:tabLst>
                <a:tab algn="l" pos="355680"/>
                <a:tab algn="l" pos="116352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lvl="3" marL="1438200" indent="-358920" defTabSz="914400">
              <a:lnSpc>
                <a:spcPct val="100000"/>
              </a:lnSpc>
              <a:spcBef>
                <a:spcPts val="499"/>
              </a:spcBef>
              <a:buClr>
                <a:srgbClr val="db0011"/>
              </a:buClr>
              <a:buSzPct val="90000"/>
              <a:buFont typeface="Helvetica Neue for HSBC Lt"/>
              <a:buChar char="‐"/>
              <a:tabLst>
                <a:tab algn="l" pos="88920"/>
                <a:tab algn="l" pos="1339920"/>
              </a:tabLst>
            </a:pPr>
            <a:r>
              <a:rPr b="0" lang="en-US" sz="1400" spc="-1" strike="noStrike">
                <a:solidFill>
                  <a:schemeClr val="dk1"/>
                </a:solidFill>
                <a:latin typeface="Univers Next for HSBC Light"/>
              </a:rPr>
              <a:t>Fourth level</a:t>
            </a:r>
            <a:endParaRPr b="0" lang="en-US" sz="1400" spc="-1" strike="noStrike">
              <a:solidFill>
                <a:schemeClr val="dk1"/>
              </a:solidFill>
              <a:latin typeface="Univers Next for HSBC Light"/>
            </a:endParaRPr>
          </a:p>
          <a:p>
            <a:pPr lvl="4" marL="1793880" indent="-358920" defTabSz="914400">
              <a:lnSpc>
                <a:spcPct val="100000"/>
              </a:lnSpc>
              <a:spcBef>
                <a:spcPts val="499"/>
              </a:spcBef>
              <a:buClr>
                <a:srgbClr val="db0011"/>
              </a:buClr>
              <a:buSzPct val="90000"/>
              <a:buFont typeface="Helvetica Neue for HSBC Lt"/>
              <a:buChar char="‐"/>
              <a:tabLst>
                <a:tab algn="l" pos="1882800"/>
              </a:tabLst>
            </a:pPr>
            <a:r>
              <a:rPr b="0" lang="en-US" sz="1400" spc="-1" strike="noStrike">
                <a:solidFill>
                  <a:schemeClr val="dk1"/>
                </a:solidFill>
                <a:latin typeface="Univers Next for HSBC Light"/>
              </a:rPr>
              <a:t>Fifth level</a:t>
            </a:r>
            <a:endParaRPr b="0" lang="en-US" sz="1400" spc="-1" strike="noStrike">
              <a:solidFill>
                <a:schemeClr val="dk1"/>
              </a:solidFill>
              <a:latin typeface="Univers Next for HSBC Light"/>
            </a:endParaRPr>
          </a:p>
        </p:txBody>
      </p:sp>
      <p:sp>
        <p:nvSpPr>
          <p:cNvPr id="1002" name="PlaceHolder 3"/>
          <p:cNvSpPr>
            <a:spLocks noGrp="1"/>
          </p:cNvSpPr>
          <p:nvPr>
            <p:ph type="ftr" idx="23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003" name="PlaceHolder 4"/>
          <p:cNvSpPr>
            <a:spLocks noGrp="1"/>
          </p:cNvSpPr>
          <p:nvPr>
            <p:ph type="sldNum" idx="238"/>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BFEB3697-BB59-4A05-A7B1-C6B7B7E3BF03}"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004" name="PlaceHolder 5"/>
          <p:cNvSpPr>
            <a:spLocks noGrp="1"/>
          </p:cNvSpPr>
          <p:nvPr>
            <p:ph type="dt" idx="239"/>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37" r:id="rId2"/>
  </p:sldLayoutIdLst>
</p:sldMaster>
</file>

<file path=ppt/slideMasters/slideMaster9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005" name="Straight Connector 9"/>
          <p:cNvCxnSpPr/>
          <p:nvPr/>
        </p:nvCxnSpPr>
        <p:spPr>
          <a:xfrm>
            <a:off x="383400" y="799920"/>
            <a:ext cx="11400840" cy="360"/>
          </a:xfrm>
          <a:prstGeom prst="straightConnector1">
            <a:avLst/>
          </a:prstGeom>
          <a:ln w="12700">
            <a:solidFill>
              <a:srgbClr val="000000"/>
            </a:solidFill>
          </a:ln>
        </p:spPr>
      </p:cxnSp>
      <p:sp>
        <p:nvSpPr>
          <p:cNvPr id="1006"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007"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008" name="PlaceHolder 2"/>
          <p:cNvSpPr>
            <a:spLocks noGrp="1"/>
          </p:cNvSpPr>
          <p:nvPr>
            <p:ph type="ftr" idx="240"/>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009" name="PlaceHolder 3"/>
          <p:cNvSpPr>
            <a:spLocks noGrp="1"/>
          </p:cNvSpPr>
          <p:nvPr>
            <p:ph type="sldNum" idx="241"/>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B5A5C9E5-FAC0-4938-AC6C-563B91E40A77}"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010" name="PlaceHolder 4"/>
          <p:cNvSpPr>
            <a:spLocks noGrp="1"/>
          </p:cNvSpPr>
          <p:nvPr>
            <p:ph type="dt" idx="242"/>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39" r:id="rId2"/>
  </p:sldLayoutIdLst>
</p:sldMaster>
</file>

<file path=ppt/slideMasters/slideMaster9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011" name="Straight Connector 9"/>
          <p:cNvCxnSpPr/>
          <p:nvPr/>
        </p:nvCxnSpPr>
        <p:spPr>
          <a:xfrm>
            <a:off x="383400" y="799920"/>
            <a:ext cx="11400840" cy="360"/>
          </a:xfrm>
          <a:prstGeom prst="straightConnector1">
            <a:avLst/>
          </a:prstGeom>
          <a:ln w="12700">
            <a:solidFill>
              <a:srgbClr val="000000"/>
            </a:solidFill>
          </a:ln>
        </p:spPr>
      </p:cxnSp>
      <p:sp>
        <p:nvSpPr>
          <p:cNvPr id="1012"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013" name="PlaceHolder 1"/>
          <p:cNvSpPr>
            <a:spLocks noGrp="1"/>
          </p:cNvSpPr>
          <p:nvPr>
            <p:ph type="title"/>
          </p:nvPr>
        </p:nvSpPr>
        <p:spPr>
          <a:xfrm>
            <a:off x="383760" y="905760"/>
            <a:ext cx="37357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014" name="PlaceHolder 2"/>
          <p:cNvSpPr>
            <a:spLocks noGrp="1"/>
          </p:cNvSpPr>
          <p:nvPr>
            <p:ph type="body"/>
          </p:nvPr>
        </p:nvSpPr>
        <p:spPr>
          <a:xfrm>
            <a:off x="4259160" y="1747800"/>
            <a:ext cx="7524360" cy="442872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0" lang="en-US" sz="1400" spc="-1" strike="noStrike">
                <a:solidFill>
                  <a:schemeClr val="dk1"/>
                </a:solidFill>
                <a:latin typeface="Univers Next for HSBC Medium"/>
              </a:rPr>
              <a:t>Click to edit Master text styles</a:t>
            </a:r>
            <a:endParaRPr b="0" lang="en-US" sz="1400" spc="-1" strike="noStrike">
              <a:solidFill>
                <a:schemeClr val="dk1"/>
              </a:solidFill>
              <a:latin typeface="Univers Next for HSBC Light"/>
            </a:endParaRPr>
          </a:p>
          <a:p>
            <a:pPr indent="0" defTabSz="914400">
              <a:lnSpc>
                <a:spcPct val="100000"/>
              </a:lnSpc>
              <a:buNone/>
              <a:tabLst>
                <a:tab algn="l" pos="0"/>
              </a:tabLst>
            </a:pPr>
            <a:r>
              <a:rPr b="0" lang="en-US" sz="1400" spc="-1" strike="noStrike">
                <a:solidFill>
                  <a:schemeClr val="dk1"/>
                </a:solidFill>
                <a:latin typeface="Univers Next for HSBC Light"/>
              </a:rPr>
              <a:t>Second level</a:t>
            </a:r>
            <a:endParaRPr b="0" lang="en-US" sz="1400" spc="-1" strike="noStrike">
              <a:solidFill>
                <a:schemeClr val="dk1"/>
              </a:solidFill>
              <a:latin typeface="Univers Next for HSBC Light"/>
            </a:endParaRPr>
          </a:p>
          <a:p>
            <a:pPr indent="0" defTabSz="914400">
              <a:lnSpc>
                <a:spcPct val="100000"/>
              </a:lnSpc>
              <a:spcBef>
                <a:spcPts val="1199"/>
              </a:spcBef>
              <a:buNone/>
              <a:tabLst>
                <a:tab algn="l" pos="0"/>
              </a:tabLst>
            </a:pPr>
            <a:r>
              <a:rPr b="0" lang="en-US" sz="1400" spc="-1" strike="noStrike">
                <a:solidFill>
                  <a:schemeClr val="dk1"/>
                </a:solidFill>
                <a:latin typeface="Univers Next for HSBC Light"/>
              </a:rPr>
              <a:t>Third level</a:t>
            </a:r>
            <a:endParaRPr b="0" lang="en-US" sz="1400" spc="-1" strike="noStrike">
              <a:solidFill>
                <a:schemeClr val="dk1"/>
              </a:solidFill>
              <a:latin typeface="Univers Next for HSBC Light"/>
            </a:endParaRPr>
          </a:p>
          <a:p>
            <a:pPr indent="0" defTabSz="914400">
              <a:lnSpc>
                <a:spcPct val="100000"/>
              </a:lnSpc>
              <a:buNone/>
              <a:tabLst>
                <a:tab algn="l" pos="0"/>
              </a:tabLst>
            </a:pPr>
            <a:r>
              <a:rPr b="0" lang="en-US" sz="1400" spc="-1" strike="noStrike">
                <a:solidFill>
                  <a:srgbClr val="db0011"/>
                </a:solidFill>
                <a:latin typeface="Univers Next for HSBC Light"/>
              </a:rPr>
              <a:t>Fourth level</a:t>
            </a:r>
            <a:endParaRPr b="0" lang="en-US" sz="1400" spc="-1" strike="noStrike">
              <a:solidFill>
                <a:schemeClr val="dk1"/>
              </a:solidFill>
              <a:latin typeface="Univers Next for HSBC Light"/>
            </a:endParaRPr>
          </a:p>
        </p:txBody>
      </p:sp>
      <p:sp>
        <p:nvSpPr>
          <p:cNvPr id="1015" name="PlaceHolder 3"/>
          <p:cNvSpPr>
            <a:spLocks noGrp="1"/>
          </p:cNvSpPr>
          <p:nvPr>
            <p:ph type="ftr" idx="243"/>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016" name="PlaceHolder 4"/>
          <p:cNvSpPr>
            <a:spLocks noGrp="1"/>
          </p:cNvSpPr>
          <p:nvPr>
            <p:ph type="sldNum" idx="244"/>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C7F9FA03-6FC2-4989-A628-B68153D3A1A2}"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017" name="PlaceHolder 5"/>
          <p:cNvSpPr>
            <a:spLocks noGrp="1"/>
          </p:cNvSpPr>
          <p:nvPr>
            <p:ph type="body"/>
          </p:nvPr>
        </p:nvSpPr>
        <p:spPr>
          <a:xfrm>
            <a:off x="4259160" y="905760"/>
            <a:ext cx="7524360" cy="76572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800" spc="-1" strike="noStrike">
                <a:solidFill>
                  <a:schemeClr val="dk1"/>
                </a:solidFill>
                <a:latin typeface="Univers Next for HSBC Light"/>
              </a:rPr>
              <a:t>Click to edit Master text styles</a:t>
            </a:r>
            <a:endParaRPr b="0" lang="en-US" sz="1800" spc="-1" strike="noStrike">
              <a:solidFill>
                <a:schemeClr val="dk1"/>
              </a:solidFill>
              <a:latin typeface="Univers Next for HSBC Light"/>
            </a:endParaRPr>
          </a:p>
        </p:txBody>
      </p:sp>
      <p:sp>
        <p:nvSpPr>
          <p:cNvPr id="1018" name="PlaceHolder 6"/>
          <p:cNvSpPr>
            <a:spLocks noGrp="1"/>
          </p:cNvSpPr>
          <p:nvPr>
            <p:ph type="dt" idx="245"/>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41" r:id="rId2"/>
  </p:sldLayoutIdLst>
</p:sldMaster>
</file>

<file path=ppt/slideMasters/slideMaster9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1019" name="Straight Connector 9"/>
          <p:cNvCxnSpPr/>
          <p:nvPr/>
        </p:nvCxnSpPr>
        <p:spPr>
          <a:xfrm>
            <a:off x="383400" y="799920"/>
            <a:ext cx="11400840" cy="360"/>
          </a:xfrm>
          <a:prstGeom prst="straightConnector1">
            <a:avLst/>
          </a:prstGeom>
          <a:ln w="12700">
            <a:solidFill>
              <a:srgbClr val="000000"/>
            </a:solidFill>
          </a:ln>
        </p:spPr>
      </p:cxnSp>
      <p:sp>
        <p:nvSpPr>
          <p:cNvPr id="1020" name="MSIPCMContentMarking" hidden="1"/>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ffffff"/>
              </a:solidFill>
              <a:latin typeface="Arial"/>
            </a:endParaRPr>
          </a:p>
        </p:txBody>
      </p:sp>
      <p:sp>
        <p:nvSpPr>
          <p:cNvPr id="1021"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en-US" sz="2000" spc="-1" strike="noStrike">
                <a:solidFill>
                  <a:schemeClr val="lt1"/>
                </a:solidFill>
                <a:latin typeface="Univers Next for HSBC Medium"/>
              </a:rPr>
              <a:t>Click to edit Master title style</a:t>
            </a:r>
            <a:endParaRPr b="0" lang="en-US" sz="2000" spc="-1" strike="noStrike">
              <a:solidFill>
                <a:schemeClr val="dk1"/>
              </a:solidFill>
              <a:latin typeface="Univers Next for HSBC Light"/>
            </a:endParaRPr>
          </a:p>
        </p:txBody>
      </p:sp>
      <p:cxnSp>
        <p:nvCxnSpPr>
          <p:cNvPr id="1022" name="Straight Connector 18"/>
          <p:cNvCxnSpPr/>
          <p:nvPr/>
        </p:nvCxnSpPr>
        <p:spPr>
          <a:xfrm>
            <a:off x="383400" y="799920"/>
            <a:ext cx="11400840" cy="360"/>
          </a:xfrm>
          <a:prstGeom prst="straightConnector1">
            <a:avLst/>
          </a:prstGeom>
          <a:ln w="12700">
            <a:solidFill>
              <a:srgbClr val="ffffff"/>
            </a:solidFill>
          </a:ln>
        </p:spPr>
      </p:cxnSp>
      <p:sp>
        <p:nvSpPr>
          <p:cNvPr id="1023" name="TextBox 4"/>
          <p:cNvSpPr/>
          <p:nvPr/>
        </p:nvSpPr>
        <p:spPr>
          <a:xfrm>
            <a:off x="219960" y="-410040"/>
            <a:ext cx="316044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en-GB" sz="1400" spc="-1" strike="noStrike">
                <a:solidFill>
                  <a:srgbClr val="000000"/>
                </a:solidFill>
                <a:latin typeface="Univers Next for HSBC Light"/>
              </a:rPr>
              <a:t>Details of image location to go here</a:t>
            </a:r>
            <a:endParaRPr b="0" lang="en-GB" sz="1400" spc="-1" strike="noStrike">
              <a:solidFill>
                <a:srgbClr val="ffffff"/>
              </a:solidFill>
              <a:latin typeface="Arial"/>
            </a:endParaRPr>
          </a:p>
        </p:txBody>
      </p:sp>
      <p:pic>
        <p:nvPicPr>
          <p:cNvPr id="1024" name="Picture 7" descr=""/>
          <p:cNvPicPr/>
          <p:nvPr/>
        </p:nvPicPr>
        <p:blipFill>
          <a:blip r:embed="rId3"/>
          <a:stretch/>
        </p:blipFill>
        <p:spPr>
          <a:xfrm>
            <a:off x="0" y="5720400"/>
            <a:ext cx="2163960" cy="1137240"/>
          </a:xfrm>
          <a:prstGeom prst="rect">
            <a:avLst/>
          </a:prstGeom>
          <a:ln w="0">
            <a:noFill/>
          </a:ln>
        </p:spPr>
      </p:pic>
      <p:sp>
        <p:nvSpPr>
          <p:cNvPr id="1025" name="PlaceHolder 2"/>
          <p:cNvSpPr>
            <a:spLocks noGrp="1"/>
          </p:cNvSpPr>
          <p:nvPr>
            <p:ph type="dt" idx="246"/>
          </p:nvPr>
        </p:nvSpPr>
        <p:spPr>
          <a:xfrm>
            <a:off x="371520" y="1842120"/>
            <a:ext cx="3887280" cy="364680"/>
          </a:xfrm>
          <a:prstGeom prst="rect">
            <a:avLst/>
          </a:prstGeom>
          <a:noFill/>
          <a:ln w="0">
            <a:noFill/>
          </a:ln>
        </p:spPr>
        <p:txBody>
          <a:bodyPr lIns="0" rIns="0" tIns="0" bIns="0" anchor="t">
            <a:noAutofit/>
          </a:bodyPr>
          <a:lstStyle>
            <a:lvl1pPr indent="0" defTabSz="914400">
              <a:lnSpc>
                <a:spcPct val="100000"/>
              </a:lnSpc>
              <a:buNone/>
              <a:defRPr b="0" lang="en-US" sz="1400" spc="-1" strike="noStrike">
                <a:solidFill>
                  <a:srgbClr val="ffffff"/>
                </a:solidFill>
                <a:latin typeface="Univers Next for HSBC Light"/>
              </a:defRPr>
            </a:lvl1pPr>
          </a:lstStyle>
          <a:p>
            <a:pPr indent="0" defTabSz="914400">
              <a:lnSpc>
                <a:spcPct val="100000"/>
              </a:lnSpc>
              <a:buNone/>
            </a:pPr>
            <a:r>
              <a:rPr b="0" lang="en-US" sz="1400" spc="-1" strike="noStrike">
                <a:solidFill>
                  <a:srgbClr val="ffffff"/>
                </a:solidFill>
                <a:latin typeface="Univers Next for HSBC Light"/>
              </a:rPr>
              <a:t>&lt;date/time&gt;</a:t>
            </a:r>
            <a:endParaRPr b="0" lang="en-GB" sz="1400" spc="-1" strike="noStrike">
              <a:solidFill>
                <a:srgbClr val="ffffff"/>
              </a:solidFill>
              <a:latin typeface="Times New Roman"/>
            </a:endParaRPr>
          </a:p>
        </p:txBody>
      </p:sp>
      <p:sp>
        <p:nvSpPr>
          <p:cNvPr id="1026" name="PlaceHolder 3"/>
          <p:cNvSpPr>
            <a:spLocks noGrp="1"/>
          </p:cNvSpPr>
          <p:nvPr>
            <p:ph type="ftr" idx="247"/>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ffffff"/>
                </a:solidFill>
                <a:latin typeface="Times New Roman"/>
              </a:defRPr>
            </a:lvl1pPr>
          </a:lstStyle>
          <a:p>
            <a:pPr indent="0" algn="ctr">
              <a:buNone/>
            </a:pPr>
            <a:r>
              <a:rPr b="0" lang="en-GB" sz="1400" spc="-1" strike="noStrike">
                <a:solidFill>
                  <a:srgbClr val="ffffff"/>
                </a:solidFill>
                <a:latin typeface="Times New Roman"/>
              </a:rPr>
              <a:t>&lt;footer&gt;</a:t>
            </a:r>
            <a:endParaRPr b="0" lang="en-GB"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843" r:id="rId4"/>
  </p:sldLayoutIdLst>
</p:sldMaster>
</file>

<file path=ppt/slideMasters/slideMaster9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029" name="Straight Connector 9"/>
          <p:cNvCxnSpPr/>
          <p:nvPr/>
        </p:nvCxnSpPr>
        <p:spPr>
          <a:xfrm>
            <a:off x="383400" y="799920"/>
            <a:ext cx="11400840" cy="360"/>
          </a:xfrm>
          <a:prstGeom prst="straightConnector1">
            <a:avLst/>
          </a:prstGeom>
          <a:ln w="12700">
            <a:solidFill>
              <a:srgbClr val="000000"/>
            </a:solidFill>
          </a:ln>
        </p:spPr>
      </p:cxnSp>
      <p:sp>
        <p:nvSpPr>
          <p:cNvPr id="1030" name="MSIPCMContentMarking"/>
          <p:cNvSpPr/>
          <p:nvPr/>
        </p:nvSpPr>
        <p:spPr>
          <a:xfrm>
            <a:off x="5775480" y="6649920"/>
            <a:ext cx="640800" cy="153360"/>
          </a:xfrm>
          <a:prstGeom prst="rect">
            <a:avLst/>
          </a:prstGeom>
          <a:noFill/>
          <a:ln w="0">
            <a:noFill/>
          </a:ln>
        </p:spPr>
        <p:style>
          <a:lnRef idx="0"/>
          <a:fillRef idx="0"/>
          <a:effectRef idx="0"/>
          <a:fontRef idx="minor"/>
        </p:style>
        <p:txBody>
          <a:bodyPr lIns="0" rIns="0" tIns="0" bIns="0" anchor="ctr" anchorCtr="1">
            <a:spAutoFit/>
          </a:bodyPr>
          <a:p>
            <a:pPr algn="ctr" defTabSz="914400">
              <a:lnSpc>
                <a:spcPct val="100000"/>
              </a:lnSpc>
              <a:tabLst>
                <a:tab algn="l" pos="0"/>
              </a:tabLst>
            </a:pPr>
            <a:r>
              <a:rPr b="0" lang="en-GB" sz="1000" spc="-1" strike="noStrike">
                <a:solidFill>
                  <a:srgbClr val="000000"/>
                </a:solidFill>
                <a:latin typeface="Calibri"/>
              </a:rPr>
              <a:t>PUBLIC</a:t>
            </a:r>
            <a:endParaRPr b="0" lang="en-GB" sz="1000" spc="-1" strike="noStrike">
              <a:solidFill>
                <a:srgbClr val="000000"/>
              </a:solidFill>
              <a:latin typeface="Arial"/>
            </a:endParaRPr>
          </a:p>
        </p:txBody>
      </p:sp>
      <p:sp>
        <p:nvSpPr>
          <p:cNvPr id="1031"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US" sz="1800" spc="-1" strike="noStrike">
                <a:solidFill>
                  <a:schemeClr val="dk1"/>
                </a:solidFill>
                <a:latin typeface="Univers Next for HSBC Medium"/>
              </a:rPr>
              <a:t>Click to edit Master title style</a:t>
            </a:r>
            <a:endParaRPr b="0" lang="en-US" sz="1800" spc="-1" strike="noStrike">
              <a:solidFill>
                <a:schemeClr val="dk1"/>
              </a:solidFill>
              <a:latin typeface="Univers Next for HSBC Light"/>
            </a:endParaRPr>
          </a:p>
        </p:txBody>
      </p:sp>
      <p:sp>
        <p:nvSpPr>
          <p:cNvPr id="1032" name="PlaceHolder 2"/>
          <p:cNvSpPr>
            <a:spLocks noGrp="1"/>
          </p:cNvSpPr>
          <p:nvPr>
            <p:ph type="ftr" idx="248"/>
          </p:nvPr>
        </p:nvSpPr>
        <p:spPr>
          <a:xfrm>
            <a:off x="383400" y="497160"/>
            <a:ext cx="3381840" cy="2538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033" name="PlaceHolder 3"/>
          <p:cNvSpPr>
            <a:spLocks noGrp="1"/>
          </p:cNvSpPr>
          <p:nvPr>
            <p:ph type="sldNum" idx="249"/>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C46D9D5F-051F-45C6-847F-E59182F33045}"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034" name="PlaceHolder 4"/>
          <p:cNvSpPr>
            <a:spLocks noGrp="1"/>
          </p:cNvSpPr>
          <p:nvPr>
            <p:ph type="body"/>
          </p:nvPr>
        </p:nvSpPr>
        <p:spPr>
          <a:xfrm>
            <a:off x="384120" y="1773360"/>
            <a:ext cx="5579640" cy="44272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1035" name="PlaceHolder 5"/>
          <p:cNvSpPr>
            <a:spLocks noGrp="1"/>
          </p:cNvSpPr>
          <p:nvPr>
            <p:ph type="body"/>
          </p:nvPr>
        </p:nvSpPr>
        <p:spPr>
          <a:xfrm>
            <a:off x="6203880" y="1773360"/>
            <a:ext cx="5579640" cy="4427280"/>
          </a:xfrm>
          <a:prstGeom prst="rect">
            <a:avLst/>
          </a:prstGeom>
          <a:noFill/>
          <a:ln w="0">
            <a:noFill/>
          </a:ln>
        </p:spPr>
        <p:txBody>
          <a:bodyPr lIns="0" rIns="0" tIns="0" bIns="0" anchor="t">
            <a:normAutofit/>
          </a:bodyPr>
          <a:p>
            <a:pPr indent="0" defTabSz="914400">
              <a:lnSpc>
                <a:spcPct val="100000"/>
              </a:lnSpc>
              <a:spcBef>
                <a:spcPts val="1001"/>
              </a:spcBef>
              <a:buNone/>
              <a:tabLst>
                <a:tab algn="l" pos="0"/>
              </a:tabLst>
            </a:pPr>
            <a:r>
              <a:rPr b="0" lang="en-US" sz="1000" spc="-1" strike="noStrike">
                <a:solidFill>
                  <a:schemeClr val="dk1"/>
                </a:solidFill>
                <a:latin typeface="Univers Next for HSBC Light"/>
              </a:rPr>
              <a:t>Click to edit Master text styles</a:t>
            </a:r>
            <a:endParaRPr b="0" lang="en-US" sz="1000" spc="-1" strike="noStrike">
              <a:solidFill>
                <a:schemeClr val="dk1"/>
              </a:solidFill>
              <a:latin typeface="Univers Next for HSBC Light"/>
            </a:endParaRPr>
          </a:p>
        </p:txBody>
      </p:sp>
      <p:sp>
        <p:nvSpPr>
          <p:cNvPr id="1036" name="PlaceHolder 6"/>
          <p:cNvSpPr>
            <a:spLocks noGrp="1"/>
          </p:cNvSpPr>
          <p:nvPr>
            <p:ph type="dt" idx="250"/>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&lt;date/time&gt;</a:t>
            </a:r>
            <a:endParaRPr b="0" lang="en-GB" sz="105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45"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54.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54.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54.xml"/>
</Relationships>
</file>

<file path=ppt/slides/_rels/slide1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54.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75.xml"/>
</Relationships>
</file>

<file path=ppt/slides/_rels/slide1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54.xml"/>
</Relationships>
</file>

<file path=ppt/slides/_rels/slide1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54.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1.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54.xml"/>
</Relationships>
</file>

<file path=ppt/slides/_rels/slide22.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png"/><Relationship Id="rId3" Type="http://schemas.openxmlformats.org/officeDocument/2006/relationships/image" Target="../media/image27.png"/><Relationship Id="rId4" Type="http://schemas.openxmlformats.org/officeDocument/2006/relationships/slideLayout" Target="../slideLayouts/slideLayout54.xml"/>
</Relationships>
</file>

<file path=ppt/slides/_rels/slide23.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54.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5.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slideLayout" Target="../slideLayouts/slideLayout54.xml"/>
</Relationships>
</file>

<file path=ppt/slides/_rels/slide26.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54.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9.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5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75.xml"/>
</Relationships>
</file>

<file path=ppt/slides/_rels/slide30.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54.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12.xml"/>
</Relationships>
</file>

<file path=ppt/slides/_rels/slide34.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92.xml"/>
</Relationships>
</file>

<file path=ppt/slides/_rels/slide35.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92.xml"/>
</Relationships>
</file>

<file path=ppt/slides/_rels/slide36.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92.xml"/>
</Relationships>
</file>

<file path=ppt/slides/_rels/slide37.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92.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12.xml"/>
</Relationships>
</file>

<file path=ppt/slides/_rels/slide39.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92.xml"/>
</Relationships>
</file>

<file path=ppt/slides/_rels/slide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hyperlink" Target="http://thisnessofathat.blogspot.ca/2012/07/the-castle-walls-are-breached.html" TargetMode="External"/><Relationship Id="rId3" Type="http://schemas.openxmlformats.org/officeDocument/2006/relationships/hyperlink" Target="https://creativecommons.org/licenses/by-nc-nd/3.0/" TargetMode="External"/><Relationship Id="rId4" Type="http://schemas.openxmlformats.org/officeDocument/2006/relationships/slideLayout" Target="../slideLayouts/slideLayout58.xml"/>
</Relationships>
</file>

<file path=ppt/slides/_rels/slide40.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92.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6.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7.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slideLayout" Target="../slideLayouts/slideLayout54.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9.xml.rels><?xml version="1.0" encoding="UTF-8"?>
<Relationships xmlns="http://schemas.openxmlformats.org/package/2006/relationships"><Relationship Id="rId1" Type="http://schemas.openxmlformats.org/officeDocument/2006/relationships/hyperlink" Target="file:///C:/Users/43963641/OneDriveCloudTemp/162KJ0JN/250219-annual-report-and-accounts-2024.pdf" TargetMode="External"/><Relationship Id="rId2" Type="http://schemas.openxmlformats.org/officeDocument/2006/relationships/image" Target="../media/image17.png"/><Relationship Id="rId3" Type="http://schemas.openxmlformats.org/officeDocument/2006/relationships/slideLayout" Target="../slideLayouts/slideLayout5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2" name="PlaceHolder 1"/>
          <p:cNvSpPr>
            <a:spLocks noGrp="1"/>
          </p:cNvSpPr>
          <p:nvPr>
            <p:ph type="title"/>
          </p:nvPr>
        </p:nvSpPr>
        <p:spPr>
          <a:xfrm>
            <a:off x="371520" y="936000"/>
            <a:ext cx="11412000" cy="292680"/>
          </a:xfrm>
          <a:prstGeom prst="rect">
            <a:avLst/>
          </a:prstGeom>
          <a:noFill/>
          <a:ln w="0">
            <a:noFill/>
          </a:ln>
        </p:spPr>
        <p:txBody>
          <a:bodyPr lIns="0" rIns="0" tIns="0" bIns="0" anchor="t">
            <a:noAutofit/>
          </a:bodyPr>
          <a:p>
            <a:pPr indent="0" defTabSz="914400">
              <a:lnSpc>
                <a:spcPct val="100000"/>
              </a:lnSpc>
              <a:buNone/>
            </a:pPr>
            <a:r>
              <a:rPr b="0" lang="pl-PL" sz="2000" spc="-1" strike="noStrike">
                <a:solidFill>
                  <a:schemeClr val="dk1"/>
                </a:solidFill>
                <a:latin typeface="Univers Next for HSBC Medium"/>
              </a:rPr>
              <a:t>HSBC Quants Academy</a:t>
            </a:r>
            <a:br>
              <a:rPr sz="2000"/>
            </a:br>
            <a:br>
              <a:rPr sz="2000"/>
            </a:br>
            <a:r>
              <a:rPr b="0" lang="pl-PL" sz="2000" spc="-1" strike="noStrike">
                <a:solidFill>
                  <a:schemeClr val="dk1"/>
                </a:solidFill>
                <a:latin typeface="Univers Next for HSBC Medium"/>
              </a:rPr>
              <a:t>Risk Management and risk types</a:t>
            </a:r>
            <a:br>
              <a:rPr sz="2000"/>
            </a:br>
            <a:br>
              <a:rPr sz="2000"/>
            </a:br>
            <a:br>
              <a:rPr sz="2000"/>
            </a:br>
            <a:r>
              <a:rPr b="0" lang="pl-PL" sz="2000" spc="-1" strike="noStrike">
                <a:solidFill>
                  <a:schemeClr val="dk1"/>
                </a:solidFill>
                <a:latin typeface="Univers Next for HSBC Medium"/>
              </a:rPr>
              <a:t> </a:t>
            </a:r>
            <a:endParaRPr b="0" lang="en-US" sz="2000" spc="-1" strike="noStrike">
              <a:solidFill>
                <a:schemeClr val="dk1"/>
              </a:solidFill>
              <a:latin typeface="Univers Next for HSBC Light"/>
            </a:endParaRPr>
          </a:p>
        </p:txBody>
      </p:sp>
      <p:sp>
        <p:nvSpPr>
          <p:cNvPr id="1543" name="PlaceHolder 2"/>
          <p:cNvSpPr>
            <a:spLocks noGrp="1"/>
          </p:cNvSpPr>
          <p:nvPr>
            <p:ph type="subTitle"/>
          </p:nvPr>
        </p:nvSpPr>
        <p:spPr>
          <a:xfrm>
            <a:off x="371520" y="1258560"/>
            <a:ext cx="11412000" cy="412560"/>
          </a:xfrm>
          <a:prstGeom prst="rect">
            <a:avLst/>
          </a:prstGeom>
          <a:noFill/>
          <a:ln w="0">
            <a:noFill/>
          </a:ln>
        </p:spPr>
        <p:txBody>
          <a:bodyPr lIns="0" rIns="0" tIns="0" bIns="0" anchor="t">
            <a:noAutofit/>
          </a:bodyPr>
          <a:p>
            <a:pPr indent="0" algn="ctr">
              <a:buNone/>
            </a:pPr>
            <a:endParaRPr b="0" lang="en-GB" sz="2000" spc="-1" strike="noStrike">
              <a:solidFill>
                <a:schemeClr val="dk1"/>
              </a:solidFill>
              <a:latin typeface="Univers Next for HSBC Light"/>
            </a:endParaRPr>
          </a:p>
        </p:txBody>
      </p:sp>
      <p:sp>
        <p:nvSpPr>
          <p:cNvPr id="1544" name="PlaceHolder 3"/>
          <p:cNvSpPr>
            <a:spLocks noGrp="1"/>
          </p:cNvSpPr>
          <p:nvPr>
            <p:ph type="ftr" idx="367"/>
          </p:nvPr>
        </p:nvSpPr>
        <p:spPr>
          <a:xfrm>
            <a:off x="383400" y="497160"/>
            <a:ext cx="3381840" cy="25380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545" name="Text Placeholder 15"/>
          <p:cNvSpPr/>
          <p:nvPr/>
        </p:nvSpPr>
        <p:spPr>
          <a:xfrm>
            <a:off x="371520" y="5265720"/>
            <a:ext cx="5428800" cy="667440"/>
          </a:xfrm>
          <a:prstGeom prst="rect">
            <a:avLst/>
          </a:prstGeom>
          <a:noFill/>
          <a:ln w="0">
            <a:noFill/>
          </a:ln>
        </p:spPr>
        <p:style>
          <a:lnRef idx="0"/>
          <a:fillRef idx="0"/>
          <a:effectRef idx="0"/>
          <a:fontRef idx="minor"/>
        </p:style>
        <p:txBody>
          <a:bodyPr lIns="90000" rIns="90000" tIns="45000" bIns="45000" anchor="t">
            <a:noAutofit/>
          </a:bodyPr>
          <a:p>
            <a:pPr defTabSz="975240">
              <a:lnSpc>
                <a:spcPct val="112000"/>
              </a:lnSpc>
              <a:spcBef>
                <a:spcPts val="601"/>
              </a:spcBef>
              <a:tabLst>
                <a:tab algn="l" pos="0"/>
              </a:tabLst>
            </a:pPr>
            <a:r>
              <a:rPr b="1" lang="en-US" sz="1600" spc="-1" strike="noStrike">
                <a:solidFill>
                  <a:srgbClr val="333333"/>
                </a:solidFill>
                <a:latin typeface="Univers Next for HSBC Regular"/>
              </a:rPr>
              <a:t>09.03.2026</a:t>
            </a:r>
            <a:endParaRPr b="0" lang="en-GB" sz="1600" spc="-1" strike="noStrike">
              <a:solidFill>
                <a:srgbClr val="000000"/>
              </a:solidFill>
              <a:latin typeface="Arial"/>
            </a:endParaRPr>
          </a:p>
          <a:p>
            <a:pPr defTabSz="975240">
              <a:lnSpc>
                <a:spcPct val="112000"/>
              </a:lnSpc>
              <a:spcBef>
                <a:spcPts val="601"/>
              </a:spcBef>
              <a:tabLst>
                <a:tab algn="l" pos="0"/>
              </a:tabLst>
            </a:pPr>
            <a:r>
              <a:rPr b="1" lang="en-US" sz="1600" spc="-1" strike="noStrike">
                <a:solidFill>
                  <a:srgbClr val="333333"/>
                </a:solidFill>
                <a:latin typeface="Univers Next for HSBC Regular"/>
              </a:rPr>
              <a:t>Prepared by: </a:t>
            </a:r>
            <a:r>
              <a:rPr b="0" lang="pt-BR" sz="1600" spc="-1" strike="noStrike">
                <a:solidFill>
                  <a:srgbClr val="333333"/>
                </a:solidFill>
                <a:latin typeface="Univers Next for HSBC Light"/>
              </a:rPr>
              <a:t>Jorge ROSALES</a:t>
            </a:r>
            <a:endParaRPr b="0" lang="en-GB"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2"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Risk Management framework – Example: HSBC Risk Management framework</a:t>
            </a:r>
            <a:endParaRPr b="0" lang="en-US" sz="1800" spc="-1" strike="noStrike">
              <a:solidFill>
                <a:schemeClr val="dk1"/>
              </a:solidFill>
              <a:latin typeface="Univers Next for HSBC Light"/>
            </a:endParaRPr>
          </a:p>
        </p:txBody>
      </p:sp>
      <p:sp>
        <p:nvSpPr>
          <p:cNvPr id="1603" name="PlaceHolder 2"/>
          <p:cNvSpPr>
            <a:spLocks noGrp="1"/>
          </p:cNvSpPr>
          <p:nvPr>
            <p:ph type="ftr" idx="384"/>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604" name="PlaceHolder 3"/>
          <p:cNvSpPr>
            <a:spLocks noGrp="1"/>
          </p:cNvSpPr>
          <p:nvPr>
            <p:ph type="sldNum" idx="385"/>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0E12E9E9-37D4-4A7F-B957-8C69F669710E}"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605" name="TextBox 5"/>
          <p:cNvSpPr/>
          <p:nvPr/>
        </p:nvSpPr>
        <p:spPr>
          <a:xfrm>
            <a:off x="1785240" y="6257880"/>
            <a:ext cx="300060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Source:  HSBC annual report 2025</a:t>
            </a:r>
            <a:endParaRPr b="0" lang="en-GB" sz="1400" spc="-1" strike="noStrike">
              <a:solidFill>
                <a:srgbClr val="000000"/>
              </a:solidFill>
              <a:latin typeface="Arial"/>
            </a:endParaRPr>
          </a:p>
        </p:txBody>
      </p:sp>
      <p:pic>
        <p:nvPicPr>
          <p:cNvPr id="1606" name="Picture 2" descr=""/>
          <p:cNvPicPr/>
          <p:nvPr/>
        </p:nvPicPr>
        <p:blipFill>
          <a:blip r:embed="rId1"/>
          <a:stretch/>
        </p:blipFill>
        <p:spPr>
          <a:xfrm>
            <a:off x="602280" y="1338120"/>
            <a:ext cx="10986840" cy="49730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7"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Risk Management framework – Main risks associated to banking (non-exhaustive)</a:t>
            </a:r>
            <a:endParaRPr b="0" lang="en-US" sz="1800" spc="-1" strike="noStrike">
              <a:solidFill>
                <a:schemeClr val="dk1"/>
              </a:solidFill>
              <a:latin typeface="Univers Next for HSBC Light"/>
            </a:endParaRPr>
          </a:p>
        </p:txBody>
      </p:sp>
      <p:sp>
        <p:nvSpPr>
          <p:cNvPr id="1608" name="PlaceHolder 2"/>
          <p:cNvSpPr>
            <a:spLocks noGrp="1"/>
          </p:cNvSpPr>
          <p:nvPr>
            <p:ph type="ftr" idx="386"/>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609" name="PlaceHolder 3"/>
          <p:cNvSpPr>
            <a:spLocks noGrp="1"/>
          </p:cNvSpPr>
          <p:nvPr>
            <p:ph type="sldNum" idx="387"/>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6439CF4F-69A3-458E-AF39-89F88F5FCA1C}"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610" name="Rounded Rectangle 5"/>
          <p:cNvSpPr/>
          <p:nvPr/>
        </p:nvSpPr>
        <p:spPr>
          <a:xfrm>
            <a:off x="1573920" y="1753920"/>
            <a:ext cx="1897920" cy="749160"/>
          </a:xfrm>
          <a:prstGeom prst="roundRect">
            <a:avLst>
              <a:gd name="adj"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r>
              <a:rPr b="1" lang="pl-PL" sz="1800" spc="-1" strike="noStrike">
                <a:solidFill>
                  <a:schemeClr val="lt1"/>
                </a:solidFill>
                <a:latin typeface="Univers Next for HSBC Light"/>
              </a:rPr>
              <a:t>Financial</a:t>
            </a:r>
            <a:endParaRPr b="0" lang="en-GB" sz="1800" spc="-1" strike="noStrike">
              <a:solidFill>
                <a:srgbClr val="ffffff"/>
              </a:solidFill>
              <a:latin typeface="Arial"/>
            </a:endParaRPr>
          </a:p>
          <a:p>
            <a:pPr algn="ctr" defTabSz="914400">
              <a:lnSpc>
                <a:spcPct val="100000"/>
              </a:lnSpc>
            </a:pPr>
            <a:r>
              <a:rPr b="1" lang="pl-PL" sz="1800" spc="-1" strike="noStrike">
                <a:solidFill>
                  <a:schemeClr val="lt1"/>
                </a:solidFill>
                <a:latin typeface="Univers Next for HSBC Light"/>
              </a:rPr>
              <a:t>risks</a:t>
            </a:r>
            <a:endParaRPr b="0" lang="en-GB" sz="1800" spc="-1" strike="noStrike">
              <a:solidFill>
                <a:srgbClr val="ffffff"/>
              </a:solidFill>
              <a:latin typeface="Arial"/>
            </a:endParaRPr>
          </a:p>
        </p:txBody>
      </p:sp>
      <p:sp>
        <p:nvSpPr>
          <p:cNvPr id="1611" name="Rounded Rectangle 8"/>
          <p:cNvSpPr/>
          <p:nvPr/>
        </p:nvSpPr>
        <p:spPr>
          <a:xfrm>
            <a:off x="2833200" y="2809800"/>
            <a:ext cx="1498680" cy="67428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800" spc="-1" strike="noStrike">
                <a:solidFill>
                  <a:schemeClr val="dk1"/>
                </a:solidFill>
                <a:latin typeface="Univers Next for HSBC Light"/>
              </a:rPr>
              <a:t>Market</a:t>
            </a:r>
            <a:endParaRPr b="0" lang="en-GB" sz="1800" spc="-1" strike="noStrike">
              <a:solidFill>
                <a:srgbClr val="000000"/>
              </a:solidFill>
              <a:latin typeface="Arial"/>
            </a:endParaRPr>
          </a:p>
          <a:p>
            <a:pPr algn="ctr" defTabSz="914400">
              <a:lnSpc>
                <a:spcPct val="100000"/>
              </a:lnSpc>
            </a:pPr>
            <a:r>
              <a:rPr b="0" lang="pl-PL" sz="1800" spc="-1" strike="noStrike">
                <a:solidFill>
                  <a:schemeClr val="dk1"/>
                </a:solidFill>
                <a:latin typeface="Univers Next for HSBC Light"/>
              </a:rPr>
              <a:t>risk</a:t>
            </a:r>
            <a:endParaRPr b="0" lang="en-GB" sz="1800" spc="-1" strike="noStrike">
              <a:solidFill>
                <a:srgbClr val="000000"/>
              </a:solidFill>
              <a:latin typeface="Arial"/>
            </a:endParaRPr>
          </a:p>
        </p:txBody>
      </p:sp>
      <p:sp>
        <p:nvSpPr>
          <p:cNvPr id="1612" name="Rounded Rectangle 12"/>
          <p:cNvSpPr/>
          <p:nvPr/>
        </p:nvSpPr>
        <p:spPr>
          <a:xfrm>
            <a:off x="2833200" y="3681720"/>
            <a:ext cx="1498680" cy="67428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800" spc="-1" strike="noStrike">
                <a:solidFill>
                  <a:schemeClr val="dk1"/>
                </a:solidFill>
                <a:latin typeface="Univers Next for HSBC Light"/>
              </a:rPr>
              <a:t>Credit</a:t>
            </a:r>
            <a:endParaRPr b="0" lang="en-GB" sz="1800" spc="-1" strike="noStrike">
              <a:solidFill>
                <a:srgbClr val="000000"/>
              </a:solidFill>
              <a:latin typeface="Arial"/>
            </a:endParaRPr>
          </a:p>
          <a:p>
            <a:pPr algn="ctr" defTabSz="914400">
              <a:lnSpc>
                <a:spcPct val="100000"/>
              </a:lnSpc>
            </a:pPr>
            <a:r>
              <a:rPr b="0" lang="pl-PL" sz="1800" spc="-1" strike="noStrike">
                <a:solidFill>
                  <a:schemeClr val="dk1"/>
                </a:solidFill>
                <a:latin typeface="Univers Next for HSBC Light"/>
              </a:rPr>
              <a:t>risk</a:t>
            </a:r>
            <a:endParaRPr b="0" lang="en-GB" sz="1800" spc="-1" strike="noStrike">
              <a:solidFill>
                <a:srgbClr val="000000"/>
              </a:solidFill>
              <a:latin typeface="Arial"/>
            </a:endParaRPr>
          </a:p>
        </p:txBody>
      </p:sp>
      <p:sp>
        <p:nvSpPr>
          <p:cNvPr id="1613" name="Rounded Rectangle 13"/>
          <p:cNvSpPr/>
          <p:nvPr/>
        </p:nvSpPr>
        <p:spPr>
          <a:xfrm>
            <a:off x="2833200" y="4553640"/>
            <a:ext cx="1498680" cy="67428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800" spc="-1" strike="noStrike">
                <a:solidFill>
                  <a:schemeClr val="dk1"/>
                </a:solidFill>
                <a:latin typeface="Univers Next for HSBC Light"/>
              </a:rPr>
              <a:t>Liquidity risk</a:t>
            </a:r>
            <a:endParaRPr b="0" lang="en-GB" sz="1800" spc="-1" strike="noStrike">
              <a:solidFill>
                <a:srgbClr val="000000"/>
              </a:solidFill>
              <a:latin typeface="Arial"/>
            </a:endParaRPr>
          </a:p>
        </p:txBody>
      </p:sp>
      <p:cxnSp>
        <p:nvCxnSpPr>
          <p:cNvPr id="1614" name="Elbow Connector 18"/>
          <p:cNvCxnSpPr>
            <a:stCxn id="1610" idx="2"/>
            <a:endCxn id="1611" idx="1"/>
          </p:cNvCxnSpPr>
          <p:nvPr/>
        </p:nvCxnSpPr>
        <p:spPr>
          <a:xfrm flipH="1" rot="16200000">
            <a:off x="2356200" y="2669760"/>
            <a:ext cx="644040" cy="310680"/>
          </a:xfrm>
          <a:prstGeom prst="bentConnector2">
            <a:avLst/>
          </a:prstGeom>
          <a:ln>
            <a:solidFill>
              <a:srgbClr val="db0011"/>
            </a:solidFill>
          </a:ln>
        </p:spPr>
      </p:cxnSp>
      <p:cxnSp>
        <p:nvCxnSpPr>
          <p:cNvPr id="1615" name="Elbow Connector 21"/>
          <p:cNvCxnSpPr>
            <a:stCxn id="1610" idx="2"/>
            <a:endCxn id="1612" idx="1"/>
          </p:cNvCxnSpPr>
          <p:nvPr/>
        </p:nvCxnSpPr>
        <p:spPr>
          <a:xfrm flipH="1" rot="16200000">
            <a:off x="1920240" y="3105720"/>
            <a:ext cx="1515960" cy="310680"/>
          </a:xfrm>
          <a:prstGeom prst="bentConnector2">
            <a:avLst/>
          </a:prstGeom>
          <a:ln>
            <a:solidFill>
              <a:srgbClr val="db0011"/>
            </a:solidFill>
          </a:ln>
        </p:spPr>
      </p:cxnSp>
      <p:cxnSp>
        <p:nvCxnSpPr>
          <p:cNvPr id="1616" name="Elbow Connector 24"/>
          <p:cNvCxnSpPr>
            <a:stCxn id="1610" idx="2"/>
            <a:endCxn id="1613" idx="1"/>
          </p:cNvCxnSpPr>
          <p:nvPr/>
        </p:nvCxnSpPr>
        <p:spPr>
          <a:xfrm flipH="1" rot="16200000">
            <a:off x="1484280" y="3541680"/>
            <a:ext cx="2387880" cy="310680"/>
          </a:xfrm>
          <a:prstGeom prst="bentConnector2">
            <a:avLst/>
          </a:prstGeom>
          <a:ln>
            <a:solidFill>
              <a:srgbClr val="db0011"/>
            </a:solidFill>
          </a:ln>
        </p:spPr>
      </p:cxnSp>
      <p:sp>
        <p:nvSpPr>
          <p:cNvPr id="1617" name="Rounded Rectangle 33"/>
          <p:cNvSpPr/>
          <p:nvPr/>
        </p:nvSpPr>
        <p:spPr>
          <a:xfrm>
            <a:off x="4642200" y="1753920"/>
            <a:ext cx="1897920" cy="749160"/>
          </a:xfrm>
          <a:prstGeom prst="roundRect">
            <a:avLst>
              <a:gd name="adj"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r>
              <a:rPr b="1" lang="pl-PL" sz="1800" spc="-1" strike="noStrike">
                <a:solidFill>
                  <a:schemeClr val="lt1"/>
                </a:solidFill>
                <a:latin typeface="Univers Next for HSBC Light"/>
              </a:rPr>
              <a:t>Non-financial</a:t>
            </a:r>
            <a:endParaRPr b="0" lang="en-GB" sz="1800" spc="-1" strike="noStrike">
              <a:solidFill>
                <a:srgbClr val="ffffff"/>
              </a:solidFill>
              <a:latin typeface="Arial"/>
            </a:endParaRPr>
          </a:p>
          <a:p>
            <a:pPr algn="ctr" defTabSz="914400">
              <a:lnSpc>
                <a:spcPct val="100000"/>
              </a:lnSpc>
            </a:pPr>
            <a:r>
              <a:rPr b="1" lang="pl-PL" sz="1800" spc="-1" strike="noStrike">
                <a:solidFill>
                  <a:schemeClr val="lt1"/>
                </a:solidFill>
                <a:latin typeface="Univers Next for HSBC Light"/>
              </a:rPr>
              <a:t>risks</a:t>
            </a:r>
            <a:endParaRPr b="0" lang="en-GB" sz="1800" spc="-1" strike="noStrike">
              <a:solidFill>
                <a:srgbClr val="ffffff"/>
              </a:solidFill>
              <a:latin typeface="Arial"/>
            </a:endParaRPr>
          </a:p>
        </p:txBody>
      </p:sp>
      <p:sp>
        <p:nvSpPr>
          <p:cNvPr id="1618" name="Rounded Rectangle 34"/>
          <p:cNvSpPr/>
          <p:nvPr/>
        </p:nvSpPr>
        <p:spPr>
          <a:xfrm>
            <a:off x="5901480" y="2809800"/>
            <a:ext cx="1498680" cy="67428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800" spc="-1" strike="noStrike">
                <a:solidFill>
                  <a:schemeClr val="dk1"/>
                </a:solidFill>
                <a:latin typeface="Univers Next for HSBC Light"/>
              </a:rPr>
              <a:t>Operationalrisk</a:t>
            </a:r>
            <a:endParaRPr b="0" lang="en-GB" sz="1800" spc="-1" strike="noStrike">
              <a:solidFill>
                <a:srgbClr val="000000"/>
              </a:solidFill>
              <a:latin typeface="Arial"/>
            </a:endParaRPr>
          </a:p>
        </p:txBody>
      </p:sp>
      <p:sp>
        <p:nvSpPr>
          <p:cNvPr id="1619" name="Rounded Rectangle 35"/>
          <p:cNvSpPr/>
          <p:nvPr/>
        </p:nvSpPr>
        <p:spPr>
          <a:xfrm>
            <a:off x="5901480" y="3681720"/>
            <a:ext cx="1498680" cy="67428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800" spc="-1" strike="noStrike">
                <a:solidFill>
                  <a:schemeClr val="dk1"/>
                </a:solidFill>
                <a:latin typeface="Univers Next for HSBC Light"/>
              </a:rPr>
              <a:t>Conduct risk</a:t>
            </a:r>
            <a:endParaRPr b="0" lang="en-GB" sz="1800" spc="-1" strike="noStrike">
              <a:solidFill>
                <a:srgbClr val="000000"/>
              </a:solidFill>
              <a:latin typeface="Arial"/>
            </a:endParaRPr>
          </a:p>
        </p:txBody>
      </p:sp>
      <p:sp>
        <p:nvSpPr>
          <p:cNvPr id="1620" name="Rounded Rectangle 36"/>
          <p:cNvSpPr/>
          <p:nvPr/>
        </p:nvSpPr>
        <p:spPr>
          <a:xfrm>
            <a:off x="5901480" y="4553640"/>
            <a:ext cx="1498680" cy="67428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800" spc="-1" strike="noStrike">
                <a:solidFill>
                  <a:schemeClr val="dk1"/>
                </a:solidFill>
                <a:latin typeface="Univers Next for HSBC Light"/>
              </a:rPr>
              <a:t>Compliancerisk</a:t>
            </a:r>
            <a:endParaRPr b="0" lang="en-GB" sz="1800" spc="-1" strike="noStrike">
              <a:solidFill>
                <a:srgbClr val="000000"/>
              </a:solidFill>
              <a:latin typeface="Arial"/>
            </a:endParaRPr>
          </a:p>
        </p:txBody>
      </p:sp>
      <p:cxnSp>
        <p:nvCxnSpPr>
          <p:cNvPr id="1621" name="Elbow Connector 37"/>
          <p:cNvCxnSpPr>
            <a:stCxn id="1617" idx="2"/>
            <a:endCxn id="1618" idx="1"/>
          </p:cNvCxnSpPr>
          <p:nvPr/>
        </p:nvCxnSpPr>
        <p:spPr>
          <a:xfrm flipH="1" rot="16200000">
            <a:off x="5424480" y="2669760"/>
            <a:ext cx="644040" cy="310680"/>
          </a:xfrm>
          <a:prstGeom prst="bentConnector2">
            <a:avLst/>
          </a:prstGeom>
          <a:ln>
            <a:solidFill>
              <a:srgbClr val="db0011"/>
            </a:solidFill>
          </a:ln>
        </p:spPr>
      </p:cxnSp>
      <p:cxnSp>
        <p:nvCxnSpPr>
          <p:cNvPr id="1622" name="Elbow Connector 38"/>
          <p:cNvCxnSpPr>
            <a:stCxn id="1617" idx="2"/>
            <a:endCxn id="1619" idx="1"/>
          </p:cNvCxnSpPr>
          <p:nvPr/>
        </p:nvCxnSpPr>
        <p:spPr>
          <a:xfrm flipH="1" rot="16200000">
            <a:off x="4988520" y="3105720"/>
            <a:ext cx="1515960" cy="310680"/>
          </a:xfrm>
          <a:prstGeom prst="bentConnector2">
            <a:avLst/>
          </a:prstGeom>
          <a:ln>
            <a:solidFill>
              <a:srgbClr val="db0011"/>
            </a:solidFill>
          </a:ln>
        </p:spPr>
      </p:cxnSp>
      <p:cxnSp>
        <p:nvCxnSpPr>
          <p:cNvPr id="1623" name="Elbow Connector 39"/>
          <p:cNvCxnSpPr>
            <a:stCxn id="1617" idx="2"/>
            <a:endCxn id="1620" idx="1"/>
          </p:cNvCxnSpPr>
          <p:nvPr/>
        </p:nvCxnSpPr>
        <p:spPr>
          <a:xfrm flipH="1" rot="16200000">
            <a:off x="4552560" y="3541680"/>
            <a:ext cx="2387880" cy="310680"/>
          </a:xfrm>
          <a:prstGeom prst="bentConnector2">
            <a:avLst/>
          </a:prstGeom>
          <a:ln>
            <a:solidFill>
              <a:srgbClr val="db0011"/>
            </a:solidFill>
          </a:ln>
        </p:spPr>
      </p:cxnSp>
      <p:sp>
        <p:nvSpPr>
          <p:cNvPr id="1624" name="Rounded Rectangle 64"/>
          <p:cNvSpPr/>
          <p:nvPr/>
        </p:nvSpPr>
        <p:spPr>
          <a:xfrm>
            <a:off x="7799760" y="1753920"/>
            <a:ext cx="1897920" cy="749160"/>
          </a:xfrm>
          <a:prstGeom prst="roundRect">
            <a:avLst>
              <a:gd name="adj"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r>
              <a:rPr b="1" lang="pl-PL" sz="1800" spc="-1" strike="noStrike">
                <a:solidFill>
                  <a:schemeClr val="lt1"/>
                </a:solidFill>
                <a:latin typeface="Univers Next for HSBC Light"/>
              </a:rPr>
              <a:t>Transversal</a:t>
            </a:r>
            <a:endParaRPr b="0" lang="en-GB" sz="1800" spc="-1" strike="noStrike">
              <a:solidFill>
                <a:srgbClr val="ffffff"/>
              </a:solidFill>
              <a:latin typeface="Arial"/>
            </a:endParaRPr>
          </a:p>
          <a:p>
            <a:pPr algn="ctr" defTabSz="914400">
              <a:lnSpc>
                <a:spcPct val="100000"/>
              </a:lnSpc>
            </a:pPr>
            <a:r>
              <a:rPr b="1" lang="pl-PL" sz="1800" spc="-1" strike="noStrike">
                <a:solidFill>
                  <a:schemeClr val="lt1"/>
                </a:solidFill>
                <a:latin typeface="Univers Next for HSBC Light"/>
              </a:rPr>
              <a:t>risks</a:t>
            </a:r>
            <a:endParaRPr b="0" lang="en-GB" sz="1800" spc="-1" strike="noStrike">
              <a:solidFill>
                <a:srgbClr val="ffffff"/>
              </a:solidFill>
              <a:latin typeface="Arial"/>
            </a:endParaRPr>
          </a:p>
        </p:txBody>
      </p:sp>
      <p:sp>
        <p:nvSpPr>
          <p:cNvPr id="1625" name="Rounded Rectangle 65"/>
          <p:cNvSpPr/>
          <p:nvPr/>
        </p:nvSpPr>
        <p:spPr>
          <a:xfrm>
            <a:off x="9058680" y="2809800"/>
            <a:ext cx="1498680" cy="67428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800" spc="-1" strike="noStrike">
                <a:solidFill>
                  <a:schemeClr val="dk1"/>
                </a:solidFill>
                <a:latin typeface="Univers Next for HSBC Light"/>
              </a:rPr>
              <a:t>Model</a:t>
            </a:r>
            <a:endParaRPr b="0" lang="en-GB" sz="1800" spc="-1" strike="noStrike">
              <a:solidFill>
                <a:srgbClr val="000000"/>
              </a:solidFill>
              <a:latin typeface="Arial"/>
            </a:endParaRPr>
          </a:p>
          <a:p>
            <a:pPr algn="ctr" defTabSz="914400">
              <a:lnSpc>
                <a:spcPct val="100000"/>
              </a:lnSpc>
            </a:pPr>
            <a:r>
              <a:rPr b="0" lang="pl-PL" sz="1800" spc="-1" strike="noStrike">
                <a:solidFill>
                  <a:schemeClr val="dk1"/>
                </a:solidFill>
                <a:latin typeface="Univers Next for HSBC Light"/>
              </a:rPr>
              <a:t>risk</a:t>
            </a:r>
            <a:endParaRPr b="0" lang="en-GB" sz="1800" spc="-1" strike="noStrike">
              <a:solidFill>
                <a:srgbClr val="000000"/>
              </a:solidFill>
              <a:latin typeface="Arial"/>
            </a:endParaRPr>
          </a:p>
        </p:txBody>
      </p:sp>
      <p:sp>
        <p:nvSpPr>
          <p:cNvPr id="1626" name="Rounded Rectangle 66"/>
          <p:cNvSpPr/>
          <p:nvPr/>
        </p:nvSpPr>
        <p:spPr>
          <a:xfrm>
            <a:off x="9058680" y="3681720"/>
            <a:ext cx="1498680" cy="67428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800" spc="-1" strike="noStrike">
                <a:solidFill>
                  <a:schemeClr val="dk1"/>
                </a:solidFill>
                <a:latin typeface="Univers Next for HSBC Light"/>
              </a:rPr>
              <a:t>Capital</a:t>
            </a:r>
            <a:endParaRPr b="0" lang="en-GB" sz="1800" spc="-1" strike="noStrike">
              <a:solidFill>
                <a:srgbClr val="000000"/>
              </a:solidFill>
              <a:latin typeface="Arial"/>
            </a:endParaRPr>
          </a:p>
          <a:p>
            <a:pPr algn="ctr" defTabSz="914400">
              <a:lnSpc>
                <a:spcPct val="100000"/>
              </a:lnSpc>
            </a:pPr>
            <a:r>
              <a:rPr b="0" lang="pl-PL" sz="1800" spc="-1" strike="noStrike">
                <a:solidFill>
                  <a:schemeClr val="dk1"/>
                </a:solidFill>
                <a:latin typeface="Univers Next for HSBC Light"/>
              </a:rPr>
              <a:t>risk</a:t>
            </a:r>
            <a:endParaRPr b="0" lang="en-GB" sz="1800" spc="-1" strike="noStrike">
              <a:solidFill>
                <a:srgbClr val="000000"/>
              </a:solidFill>
              <a:latin typeface="Arial"/>
            </a:endParaRPr>
          </a:p>
        </p:txBody>
      </p:sp>
      <p:sp>
        <p:nvSpPr>
          <p:cNvPr id="1627" name="Rounded Rectangle 67"/>
          <p:cNvSpPr/>
          <p:nvPr/>
        </p:nvSpPr>
        <p:spPr>
          <a:xfrm>
            <a:off x="9058680" y="4553640"/>
            <a:ext cx="1498680" cy="67428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800" spc="-1" strike="noStrike">
                <a:solidFill>
                  <a:schemeClr val="dk1"/>
                </a:solidFill>
                <a:latin typeface="Univers Next for HSBC Light"/>
              </a:rPr>
              <a:t>Strategic risk</a:t>
            </a:r>
            <a:endParaRPr b="0" lang="en-GB" sz="1800" spc="-1" strike="noStrike">
              <a:solidFill>
                <a:srgbClr val="000000"/>
              </a:solidFill>
              <a:latin typeface="Arial"/>
            </a:endParaRPr>
          </a:p>
        </p:txBody>
      </p:sp>
      <p:cxnSp>
        <p:nvCxnSpPr>
          <p:cNvPr id="1628" name="Elbow Connector 68"/>
          <p:cNvCxnSpPr>
            <a:stCxn id="1624" idx="2"/>
            <a:endCxn id="1625" idx="1"/>
          </p:cNvCxnSpPr>
          <p:nvPr/>
        </p:nvCxnSpPr>
        <p:spPr>
          <a:xfrm flipH="1" rot="16200000">
            <a:off x="8581680" y="2669760"/>
            <a:ext cx="644040" cy="310320"/>
          </a:xfrm>
          <a:prstGeom prst="bentConnector2">
            <a:avLst/>
          </a:prstGeom>
          <a:ln>
            <a:solidFill>
              <a:srgbClr val="db0011"/>
            </a:solidFill>
          </a:ln>
        </p:spPr>
      </p:cxnSp>
      <p:cxnSp>
        <p:nvCxnSpPr>
          <p:cNvPr id="1629" name="Elbow Connector 69"/>
          <p:cNvCxnSpPr>
            <a:stCxn id="1624" idx="2"/>
            <a:endCxn id="1626" idx="1"/>
          </p:cNvCxnSpPr>
          <p:nvPr/>
        </p:nvCxnSpPr>
        <p:spPr>
          <a:xfrm flipH="1" rot="16200000">
            <a:off x="8145720" y="3105720"/>
            <a:ext cx="1515960" cy="310320"/>
          </a:xfrm>
          <a:prstGeom prst="bentConnector2">
            <a:avLst/>
          </a:prstGeom>
          <a:ln>
            <a:solidFill>
              <a:srgbClr val="db0011"/>
            </a:solidFill>
          </a:ln>
        </p:spPr>
      </p:cxnSp>
      <p:cxnSp>
        <p:nvCxnSpPr>
          <p:cNvPr id="1630" name="Elbow Connector 70"/>
          <p:cNvCxnSpPr>
            <a:stCxn id="1624" idx="2"/>
            <a:endCxn id="1627" idx="1"/>
          </p:cNvCxnSpPr>
          <p:nvPr/>
        </p:nvCxnSpPr>
        <p:spPr>
          <a:xfrm flipH="1" rot="16200000">
            <a:off x="7709760" y="3541680"/>
            <a:ext cx="2387880" cy="310320"/>
          </a:xfrm>
          <a:prstGeom prst="bentConnector2">
            <a:avLst/>
          </a:prstGeom>
          <a:ln>
            <a:solidFill>
              <a:srgbClr val="db0011"/>
            </a:solidFill>
          </a:ln>
        </p:spPr>
      </p:cxnSp>
      <p:sp>
        <p:nvSpPr>
          <p:cNvPr id="1631" name="Rounded Rectangle 71"/>
          <p:cNvSpPr/>
          <p:nvPr/>
        </p:nvSpPr>
        <p:spPr>
          <a:xfrm>
            <a:off x="1573920" y="5425560"/>
            <a:ext cx="8983440" cy="674280"/>
          </a:xfrm>
          <a:prstGeom prst="roundRect">
            <a:avLst>
              <a:gd name="adj"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r>
              <a:rPr b="1" lang="pl-PL" sz="2400" spc="-1" strike="noStrike">
                <a:solidFill>
                  <a:schemeClr val="lt1"/>
                </a:solidFill>
                <a:latin typeface="Univers Next for HSBC Light"/>
              </a:rPr>
              <a:t>Reputational risk</a:t>
            </a:r>
            <a:endParaRPr b="0" lang="en-GB"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2"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Risk Management framework – Regulatory Capital</a:t>
            </a:r>
            <a:endParaRPr b="0" lang="en-US" sz="1800" spc="-1" strike="noStrike">
              <a:solidFill>
                <a:schemeClr val="dk1"/>
              </a:solidFill>
              <a:latin typeface="Univers Next for HSBC Light"/>
            </a:endParaRPr>
          </a:p>
        </p:txBody>
      </p:sp>
      <p:sp>
        <p:nvSpPr>
          <p:cNvPr id="1633" name="PlaceHolder 2"/>
          <p:cNvSpPr>
            <a:spLocks noGrp="1"/>
          </p:cNvSpPr>
          <p:nvPr>
            <p:ph type="ftr" idx="388"/>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634" name="PlaceHolder 3"/>
          <p:cNvSpPr>
            <a:spLocks noGrp="1"/>
          </p:cNvSpPr>
          <p:nvPr>
            <p:ph type="sldNum" idx="389"/>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B56FAC34-DCBC-41DC-8CEA-FDA845896A0C}"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635" name="Rounded Rectangle 26"/>
          <p:cNvSpPr/>
          <p:nvPr/>
        </p:nvSpPr>
        <p:spPr>
          <a:xfrm>
            <a:off x="383400" y="2092320"/>
            <a:ext cx="1298520" cy="440280"/>
          </a:xfrm>
          <a:prstGeom prst="roundRect">
            <a:avLst>
              <a:gd name="adj"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r>
              <a:rPr b="1" lang="pl-PL" sz="1200" spc="-1" strike="noStrike">
                <a:solidFill>
                  <a:schemeClr val="lt1"/>
                </a:solidFill>
                <a:latin typeface="Univers Next for HSBC Light"/>
              </a:rPr>
              <a:t>Business or Region 1</a:t>
            </a:r>
            <a:endParaRPr b="0" lang="en-GB" sz="1200" spc="-1" strike="noStrike">
              <a:solidFill>
                <a:srgbClr val="ffffff"/>
              </a:solidFill>
              <a:latin typeface="Arial"/>
            </a:endParaRPr>
          </a:p>
        </p:txBody>
      </p:sp>
      <p:sp>
        <p:nvSpPr>
          <p:cNvPr id="1636" name="Rounded Rectangle 27"/>
          <p:cNvSpPr/>
          <p:nvPr/>
        </p:nvSpPr>
        <p:spPr>
          <a:xfrm>
            <a:off x="1682640" y="323028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Market</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a:t>
            </a:r>
            <a:endParaRPr b="0" lang="en-GB" sz="1000" spc="-1" strike="noStrike">
              <a:solidFill>
                <a:srgbClr val="000000"/>
              </a:solidFill>
              <a:latin typeface="Arial"/>
            </a:endParaRPr>
          </a:p>
        </p:txBody>
      </p:sp>
      <p:sp>
        <p:nvSpPr>
          <p:cNvPr id="1637" name="Rounded Rectangle 28"/>
          <p:cNvSpPr/>
          <p:nvPr/>
        </p:nvSpPr>
        <p:spPr>
          <a:xfrm>
            <a:off x="1682640" y="377604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Credit</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a:t>
            </a:r>
            <a:endParaRPr b="0" lang="en-GB" sz="1000" spc="-1" strike="noStrike">
              <a:solidFill>
                <a:srgbClr val="000000"/>
              </a:solidFill>
              <a:latin typeface="Arial"/>
            </a:endParaRPr>
          </a:p>
        </p:txBody>
      </p:sp>
      <p:sp>
        <p:nvSpPr>
          <p:cNvPr id="1638" name="Rounded Rectangle 29"/>
          <p:cNvSpPr/>
          <p:nvPr/>
        </p:nvSpPr>
        <p:spPr>
          <a:xfrm>
            <a:off x="1682640" y="432180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lIns="0" rIns="0" anchor="ctr">
            <a:noAutofit/>
          </a:bodyPr>
          <a:p>
            <a:pPr algn="ctr" defTabSz="914400">
              <a:lnSpc>
                <a:spcPct val="100000"/>
              </a:lnSpc>
            </a:pPr>
            <a:r>
              <a:rPr b="0" lang="pl-PL" sz="1000" spc="-1" strike="noStrike">
                <a:solidFill>
                  <a:schemeClr val="dk1"/>
                </a:solidFill>
                <a:latin typeface="Univers Next for HSBC Light"/>
              </a:rPr>
              <a:t>Operational risk</a:t>
            </a:r>
            <a:endParaRPr b="0" lang="en-GB" sz="1000" spc="-1" strike="noStrike">
              <a:solidFill>
                <a:srgbClr val="000000"/>
              </a:solidFill>
              <a:latin typeface="Arial"/>
            </a:endParaRPr>
          </a:p>
        </p:txBody>
      </p:sp>
      <p:cxnSp>
        <p:nvCxnSpPr>
          <p:cNvPr id="1639" name="Elbow Connector 30"/>
          <p:cNvCxnSpPr>
            <a:stCxn id="1635" idx="2"/>
            <a:endCxn id="1636" idx="1"/>
          </p:cNvCxnSpPr>
          <p:nvPr/>
        </p:nvCxnSpPr>
        <p:spPr>
          <a:xfrm>
            <a:off x="1032840" y="2532600"/>
            <a:ext cx="649800" cy="896040"/>
          </a:xfrm>
          <a:prstGeom prst="bentConnector2">
            <a:avLst/>
          </a:prstGeom>
          <a:ln>
            <a:solidFill>
              <a:srgbClr val="db0011"/>
            </a:solidFill>
          </a:ln>
        </p:spPr>
      </p:cxnSp>
      <p:cxnSp>
        <p:nvCxnSpPr>
          <p:cNvPr id="1640" name="Elbow Connector 31"/>
          <p:cNvCxnSpPr>
            <a:stCxn id="1635" idx="2"/>
            <a:endCxn id="1637" idx="1"/>
          </p:cNvCxnSpPr>
          <p:nvPr/>
        </p:nvCxnSpPr>
        <p:spPr>
          <a:xfrm>
            <a:off x="1032840" y="2532600"/>
            <a:ext cx="649800" cy="1441800"/>
          </a:xfrm>
          <a:prstGeom prst="bentConnector2">
            <a:avLst/>
          </a:prstGeom>
          <a:ln>
            <a:solidFill>
              <a:srgbClr val="db0011"/>
            </a:solidFill>
          </a:ln>
        </p:spPr>
      </p:cxnSp>
      <p:cxnSp>
        <p:nvCxnSpPr>
          <p:cNvPr id="1641" name="Elbow Connector 32"/>
          <p:cNvCxnSpPr>
            <a:stCxn id="1635" idx="2"/>
            <a:endCxn id="1638" idx="1"/>
          </p:cNvCxnSpPr>
          <p:nvPr/>
        </p:nvCxnSpPr>
        <p:spPr>
          <a:xfrm>
            <a:off x="1032840" y="2532600"/>
            <a:ext cx="649800" cy="1987920"/>
          </a:xfrm>
          <a:prstGeom prst="bentConnector2">
            <a:avLst/>
          </a:prstGeom>
          <a:ln>
            <a:solidFill>
              <a:srgbClr val="db0011"/>
            </a:solidFill>
          </a:ln>
        </p:spPr>
      </p:cxnSp>
      <p:sp>
        <p:nvSpPr>
          <p:cNvPr id="1642" name="Rounded Rectangle 40"/>
          <p:cNvSpPr/>
          <p:nvPr/>
        </p:nvSpPr>
        <p:spPr>
          <a:xfrm>
            <a:off x="1133640" y="2684160"/>
            <a:ext cx="85104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lIns="0" rIns="0" anchor="ctr">
            <a:noAutofit/>
          </a:bodyPr>
          <a:p>
            <a:pPr algn="ctr" defTabSz="914400">
              <a:lnSpc>
                <a:spcPct val="100000"/>
              </a:lnSpc>
            </a:pPr>
            <a:r>
              <a:rPr b="0" lang="pl-PL" sz="1000" spc="-1" strike="noStrike">
                <a:solidFill>
                  <a:schemeClr val="dk1"/>
                </a:solidFill>
                <a:latin typeface="Univers Next for HSBC Light"/>
              </a:rPr>
              <a:t>Capital contribution</a:t>
            </a:r>
            <a:endParaRPr b="0" lang="en-GB" sz="1000" spc="-1" strike="noStrike">
              <a:solidFill>
                <a:srgbClr val="000000"/>
              </a:solidFill>
              <a:latin typeface="Arial"/>
            </a:endParaRPr>
          </a:p>
        </p:txBody>
      </p:sp>
      <p:sp>
        <p:nvSpPr>
          <p:cNvPr id="1643" name="Rounded Rectangle 51"/>
          <p:cNvSpPr/>
          <p:nvPr/>
        </p:nvSpPr>
        <p:spPr>
          <a:xfrm>
            <a:off x="1682640" y="486756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Other</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risks</a:t>
            </a:r>
            <a:endParaRPr b="0" lang="en-GB" sz="1000" spc="-1" strike="noStrike">
              <a:solidFill>
                <a:srgbClr val="000000"/>
              </a:solidFill>
              <a:latin typeface="Arial"/>
            </a:endParaRPr>
          </a:p>
        </p:txBody>
      </p:sp>
      <p:cxnSp>
        <p:nvCxnSpPr>
          <p:cNvPr id="1644" name="Elbow Connector 44"/>
          <p:cNvCxnSpPr>
            <a:stCxn id="1642" idx="1"/>
            <a:endCxn id="1635" idx="2"/>
          </p:cNvCxnSpPr>
          <p:nvPr/>
        </p:nvCxnSpPr>
        <p:spPr>
          <a:xfrm rot="10800000">
            <a:off x="1032480" y="2532600"/>
            <a:ext cx="100800" cy="350280"/>
          </a:xfrm>
          <a:prstGeom prst="bentConnector2">
            <a:avLst/>
          </a:prstGeom>
          <a:ln>
            <a:solidFill>
              <a:srgbClr val="db0011"/>
            </a:solidFill>
          </a:ln>
        </p:spPr>
      </p:cxnSp>
      <p:cxnSp>
        <p:nvCxnSpPr>
          <p:cNvPr id="1645" name="Elbow Connector 48"/>
          <p:cNvCxnSpPr>
            <a:stCxn id="1643" idx="1"/>
            <a:endCxn id="1635" idx="2"/>
          </p:cNvCxnSpPr>
          <p:nvPr/>
        </p:nvCxnSpPr>
        <p:spPr>
          <a:xfrm rot="10800000">
            <a:off x="1032840" y="2532600"/>
            <a:ext cx="649800" cy="2533320"/>
          </a:xfrm>
          <a:prstGeom prst="bentConnector2">
            <a:avLst/>
          </a:prstGeom>
          <a:ln>
            <a:solidFill>
              <a:srgbClr val="db0011"/>
            </a:solidFill>
          </a:ln>
        </p:spPr>
      </p:cxnSp>
      <p:sp>
        <p:nvSpPr>
          <p:cNvPr id="1646" name="Rounded Rectangle 93"/>
          <p:cNvSpPr/>
          <p:nvPr/>
        </p:nvSpPr>
        <p:spPr>
          <a:xfrm>
            <a:off x="2412000" y="2092320"/>
            <a:ext cx="1298520" cy="440280"/>
          </a:xfrm>
          <a:prstGeom prst="roundRect">
            <a:avLst>
              <a:gd name="adj"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r>
              <a:rPr b="1" lang="pl-PL" sz="1200" spc="-1" strike="noStrike">
                <a:solidFill>
                  <a:schemeClr val="lt1"/>
                </a:solidFill>
                <a:latin typeface="Univers Next for HSBC Light"/>
              </a:rPr>
              <a:t>Business or Region 2</a:t>
            </a:r>
            <a:endParaRPr b="0" lang="en-GB" sz="1200" spc="-1" strike="noStrike">
              <a:solidFill>
                <a:srgbClr val="ffffff"/>
              </a:solidFill>
              <a:latin typeface="Arial"/>
            </a:endParaRPr>
          </a:p>
        </p:txBody>
      </p:sp>
      <p:sp>
        <p:nvSpPr>
          <p:cNvPr id="1647" name="Rounded Rectangle 94"/>
          <p:cNvSpPr/>
          <p:nvPr/>
        </p:nvSpPr>
        <p:spPr>
          <a:xfrm>
            <a:off x="3711240" y="323028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Market</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a:t>
            </a:r>
            <a:endParaRPr b="0" lang="en-GB" sz="1000" spc="-1" strike="noStrike">
              <a:solidFill>
                <a:srgbClr val="000000"/>
              </a:solidFill>
              <a:latin typeface="Arial"/>
            </a:endParaRPr>
          </a:p>
        </p:txBody>
      </p:sp>
      <p:sp>
        <p:nvSpPr>
          <p:cNvPr id="1648" name="Rounded Rectangle 95"/>
          <p:cNvSpPr/>
          <p:nvPr/>
        </p:nvSpPr>
        <p:spPr>
          <a:xfrm>
            <a:off x="3711240" y="377568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Credit</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a:t>
            </a:r>
            <a:endParaRPr b="0" lang="en-GB" sz="1000" spc="-1" strike="noStrike">
              <a:solidFill>
                <a:srgbClr val="000000"/>
              </a:solidFill>
              <a:latin typeface="Arial"/>
            </a:endParaRPr>
          </a:p>
        </p:txBody>
      </p:sp>
      <p:sp>
        <p:nvSpPr>
          <p:cNvPr id="1649" name="Rounded Rectangle 96"/>
          <p:cNvSpPr/>
          <p:nvPr/>
        </p:nvSpPr>
        <p:spPr>
          <a:xfrm>
            <a:off x="3711240" y="432180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lIns="0" rIns="0" anchor="ctr">
            <a:noAutofit/>
          </a:bodyPr>
          <a:p>
            <a:pPr algn="ctr" defTabSz="914400">
              <a:lnSpc>
                <a:spcPct val="100000"/>
              </a:lnSpc>
            </a:pPr>
            <a:r>
              <a:rPr b="0" lang="pl-PL" sz="1000" spc="-1" strike="noStrike">
                <a:solidFill>
                  <a:schemeClr val="dk1"/>
                </a:solidFill>
                <a:latin typeface="Univers Next for HSBC Light"/>
              </a:rPr>
              <a:t>Operational risk</a:t>
            </a:r>
            <a:endParaRPr b="0" lang="en-GB" sz="1000" spc="-1" strike="noStrike">
              <a:solidFill>
                <a:srgbClr val="000000"/>
              </a:solidFill>
              <a:latin typeface="Arial"/>
            </a:endParaRPr>
          </a:p>
        </p:txBody>
      </p:sp>
      <p:cxnSp>
        <p:nvCxnSpPr>
          <p:cNvPr id="1650" name="Elbow Connector 97"/>
          <p:cNvCxnSpPr>
            <a:stCxn id="1646" idx="2"/>
            <a:endCxn id="1647" idx="1"/>
          </p:cNvCxnSpPr>
          <p:nvPr/>
        </p:nvCxnSpPr>
        <p:spPr>
          <a:xfrm>
            <a:off x="3061440" y="2532600"/>
            <a:ext cx="649800" cy="896040"/>
          </a:xfrm>
          <a:prstGeom prst="bentConnector2">
            <a:avLst/>
          </a:prstGeom>
          <a:ln>
            <a:solidFill>
              <a:srgbClr val="db0011"/>
            </a:solidFill>
          </a:ln>
        </p:spPr>
      </p:cxnSp>
      <p:cxnSp>
        <p:nvCxnSpPr>
          <p:cNvPr id="1651" name="Elbow Connector 98"/>
          <p:cNvCxnSpPr>
            <a:stCxn id="1646" idx="2"/>
            <a:endCxn id="1648" idx="1"/>
          </p:cNvCxnSpPr>
          <p:nvPr/>
        </p:nvCxnSpPr>
        <p:spPr>
          <a:xfrm>
            <a:off x="3061440" y="2532600"/>
            <a:ext cx="649800" cy="1441800"/>
          </a:xfrm>
          <a:prstGeom prst="bentConnector2">
            <a:avLst/>
          </a:prstGeom>
          <a:ln>
            <a:solidFill>
              <a:srgbClr val="db0011"/>
            </a:solidFill>
          </a:ln>
        </p:spPr>
      </p:cxnSp>
      <p:cxnSp>
        <p:nvCxnSpPr>
          <p:cNvPr id="1652" name="Elbow Connector 99"/>
          <p:cNvCxnSpPr>
            <a:stCxn id="1646" idx="2"/>
            <a:endCxn id="1649" idx="1"/>
          </p:cNvCxnSpPr>
          <p:nvPr/>
        </p:nvCxnSpPr>
        <p:spPr>
          <a:xfrm>
            <a:off x="3061440" y="2532600"/>
            <a:ext cx="649800" cy="1987920"/>
          </a:xfrm>
          <a:prstGeom prst="bentConnector2">
            <a:avLst/>
          </a:prstGeom>
          <a:ln>
            <a:solidFill>
              <a:srgbClr val="db0011"/>
            </a:solidFill>
          </a:ln>
        </p:spPr>
      </p:cxnSp>
      <p:sp>
        <p:nvSpPr>
          <p:cNvPr id="1653" name="Rounded Rectangle 100"/>
          <p:cNvSpPr/>
          <p:nvPr/>
        </p:nvSpPr>
        <p:spPr>
          <a:xfrm>
            <a:off x="3162240" y="2684160"/>
            <a:ext cx="85104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lIns="0" rIns="0" anchor="ctr">
            <a:noAutofit/>
          </a:bodyPr>
          <a:p>
            <a:pPr algn="ctr" defTabSz="914400">
              <a:lnSpc>
                <a:spcPct val="100000"/>
              </a:lnSpc>
            </a:pPr>
            <a:r>
              <a:rPr b="0" lang="pl-PL" sz="1000" spc="-1" strike="noStrike">
                <a:solidFill>
                  <a:schemeClr val="dk1"/>
                </a:solidFill>
                <a:latin typeface="Univers Next for HSBC Light"/>
              </a:rPr>
              <a:t>Capital contribution</a:t>
            </a:r>
            <a:endParaRPr b="0" lang="en-GB" sz="1000" spc="-1" strike="noStrike">
              <a:solidFill>
                <a:srgbClr val="000000"/>
              </a:solidFill>
              <a:latin typeface="Arial"/>
            </a:endParaRPr>
          </a:p>
        </p:txBody>
      </p:sp>
      <p:sp>
        <p:nvSpPr>
          <p:cNvPr id="1654" name="Rounded Rectangle 101"/>
          <p:cNvSpPr/>
          <p:nvPr/>
        </p:nvSpPr>
        <p:spPr>
          <a:xfrm>
            <a:off x="3711240" y="486756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Other</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risks</a:t>
            </a:r>
            <a:endParaRPr b="0" lang="en-GB" sz="1000" spc="-1" strike="noStrike">
              <a:solidFill>
                <a:srgbClr val="000000"/>
              </a:solidFill>
              <a:latin typeface="Arial"/>
            </a:endParaRPr>
          </a:p>
        </p:txBody>
      </p:sp>
      <p:cxnSp>
        <p:nvCxnSpPr>
          <p:cNvPr id="1655" name="Elbow Connector 102"/>
          <p:cNvCxnSpPr>
            <a:stCxn id="1653" idx="1"/>
            <a:endCxn id="1646" idx="2"/>
          </p:cNvCxnSpPr>
          <p:nvPr/>
        </p:nvCxnSpPr>
        <p:spPr>
          <a:xfrm rot="10800000">
            <a:off x="3061080" y="2532600"/>
            <a:ext cx="100800" cy="350280"/>
          </a:xfrm>
          <a:prstGeom prst="bentConnector2">
            <a:avLst/>
          </a:prstGeom>
          <a:ln>
            <a:solidFill>
              <a:srgbClr val="db0011"/>
            </a:solidFill>
          </a:ln>
        </p:spPr>
      </p:cxnSp>
      <p:cxnSp>
        <p:nvCxnSpPr>
          <p:cNvPr id="1656" name="Elbow Connector 103"/>
          <p:cNvCxnSpPr>
            <a:stCxn id="1654" idx="1"/>
            <a:endCxn id="1646" idx="2"/>
          </p:cNvCxnSpPr>
          <p:nvPr/>
        </p:nvCxnSpPr>
        <p:spPr>
          <a:xfrm rot="10800000">
            <a:off x="3061440" y="2532600"/>
            <a:ext cx="649800" cy="2533320"/>
          </a:xfrm>
          <a:prstGeom prst="bentConnector2">
            <a:avLst/>
          </a:prstGeom>
          <a:ln>
            <a:solidFill>
              <a:srgbClr val="db0011"/>
            </a:solidFill>
          </a:ln>
        </p:spPr>
      </p:cxnSp>
      <p:sp>
        <p:nvSpPr>
          <p:cNvPr id="1657" name="Rounded Rectangle 104"/>
          <p:cNvSpPr/>
          <p:nvPr/>
        </p:nvSpPr>
        <p:spPr>
          <a:xfrm>
            <a:off x="4445640" y="2092320"/>
            <a:ext cx="1298520" cy="440280"/>
          </a:xfrm>
          <a:prstGeom prst="roundRect">
            <a:avLst>
              <a:gd name="adj"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r>
              <a:rPr b="1" lang="pl-PL" sz="1200" spc="-1" strike="noStrike">
                <a:solidFill>
                  <a:schemeClr val="lt1"/>
                </a:solidFill>
                <a:latin typeface="Univers Next for HSBC Light"/>
              </a:rPr>
              <a:t>Business or Region 3</a:t>
            </a:r>
            <a:endParaRPr b="0" lang="en-GB" sz="1200" spc="-1" strike="noStrike">
              <a:solidFill>
                <a:srgbClr val="ffffff"/>
              </a:solidFill>
              <a:latin typeface="Arial"/>
            </a:endParaRPr>
          </a:p>
        </p:txBody>
      </p:sp>
      <p:sp>
        <p:nvSpPr>
          <p:cNvPr id="1658" name="Rounded Rectangle 105"/>
          <p:cNvSpPr/>
          <p:nvPr/>
        </p:nvSpPr>
        <p:spPr>
          <a:xfrm>
            <a:off x="5744880" y="323028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Market</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a:t>
            </a:r>
            <a:endParaRPr b="0" lang="en-GB" sz="1000" spc="-1" strike="noStrike">
              <a:solidFill>
                <a:srgbClr val="000000"/>
              </a:solidFill>
              <a:latin typeface="Arial"/>
            </a:endParaRPr>
          </a:p>
        </p:txBody>
      </p:sp>
      <p:sp>
        <p:nvSpPr>
          <p:cNvPr id="1659" name="Rounded Rectangle 106"/>
          <p:cNvSpPr/>
          <p:nvPr/>
        </p:nvSpPr>
        <p:spPr>
          <a:xfrm>
            <a:off x="5744880" y="377568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Credit</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a:t>
            </a:r>
            <a:endParaRPr b="0" lang="en-GB" sz="1000" spc="-1" strike="noStrike">
              <a:solidFill>
                <a:srgbClr val="000000"/>
              </a:solidFill>
              <a:latin typeface="Arial"/>
            </a:endParaRPr>
          </a:p>
        </p:txBody>
      </p:sp>
      <p:sp>
        <p:nvSpPr>
          <p:cNvPr id="1660" name="Rounded Rectangle 107"/>
          <p:cNvSpPr/>
          <p:nvPr/>
        </p:nvSpPr>
        <p:spPr>
          <a:xfrm>
            <a:off x="5744880" y="432180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lIns="0" rIns="0" anchor="ctr">
            <a:noAutofit/>
          </a:bodyPr>
          <a:p>
            <a:pPr algn="ctr" defTabSz="914400">
              <a:lnSpc>
                <a:spcPct val="100000"/>
              </a:lnSpc>
            </a:pPr>
            <a:r>
              <a:rPr b="0" lang="pl-PL" sz="1000" spc="-1" strike="noStrike">
                <a:solidFill>
                  <a:schemeClr val="dk1"/>
                </a:solidFill>
                <a:latin typeface="Univers Next for HSBC Light"/>
              </a:rPr>
              <a:t>Operational risk</a:t>
            </a:r>
            <a:endParaRPr b="0" lang="en-GB" sz="1000" spc="-1" strike="noStrike">
              <a:solidFill>
                <a:srgbClr val="000000"/>
              </a:solidFill>
              <a:latin typeface="Arial"/>
            </a:endParaRPr>
          </a:p>
        </p:txBody>
      </p:sp>
      <p:cxnSp>
        <p:nvCxnSpPr>
          <p:cNvPr id="1661" name="Elbow Connector 108"/>
          <p:cNvCxnSpPr>
            <a:stCxn id="1657" idx="2"/>
            <a:endCxn id="1658" idx="1"/>
          </p:cNvCxnSpPr>
          <p:nvPr/>
        </p:nvCxnSpPr>
        <p:spPr>
          <a:xfrm>
            <a:off x="5095080" y="2532600"/>
            <a:ext cx="649800" cy="896040"/>
          </a:xfrm>
          <a:prstGeom prst="bentConnector2">
            <a:avLst/>
          </a:prstGeom>
          <a:ln>
            <a:solidFill>
              <a:srgbClr val="db0011"/>
            </a:solidFill>
          </a:ln>
        </p:spPr>
      </p:cxnSp>
      <p:cxnSp>
        <p:nvCxnSpPr>
          <p:cNvPr id="1662" name="Elbow Connector 109"/>
          <p:cNvCxnSpPr>
            <a:stCxn id="1657" idx="2"/>
            <a:endCxn id="1659" idx="1"/>
          </p:cNvCxnSpPr>
          <p:nvPr/>
        </p:nvCxnSpPr>
        <p:spPr>
          <a:xfrm>
            <a:off x="5095080" y="2532600"/>
            <a:ext cx="649800" cy="1441800"/>
          </a:xfrm>
          <a:prstGeom prst="bentConnector2">
            <a:avLst/>
          </a:prstGeom>
          <a:ln>
            <a:solidFill>
              <a:srgbClr val="db0011"/>
            </a:solidFill>
          </a:ln>
        </p:spPr>
      </p:cxnSp>
      <p:cxnSp>
        <p:nvCxnSpPr>
          <p:cNvPr id="1663" name="Elbow Connector 110"/>
          <p:cNvCxnSpPr>
            <a:stCxn id="1657" idx="2"/>
            <a:endCxn id="1660" idx="1"/>
          </p:cNvCxnSpPr>
          <p:nvPr/>
        </p:nvCxnSpPr>
        <p:spPr>
          <a:xfrm>
            <a:off x="5095080" y="2532600"/>
            <a:ext cx="649800" cy="1987920"/>
          </a:xfrm>
          <a:prstGeom prst="bentConnector2">
            <a:avLst/>
          </a:prstGeom>
          <a:ln>
            <a:solidFill>
              <a:srgbClr val="db0011"/>
            </a:solidFill>
          </a:ln>
        </p:spPr>
      </p:cxnSp>
      <p:sp>
        <p:nvSpPr>
          <p:cNvPr id="1664" name="Rounded Rectangle 111"/>
          <p:cNvSpPr/>
          <p:nvPr/>
        </p:nvSpPr>
        <p:spPr>
          <a:xfrm>
            <a:off x="5195520" y="2684160"/>
            <a:ext cx="85104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lIns="0" rIns="0" anchor="ctr">
            <a:noAutofit/>
          </a:bodyPr>
          <a:p>
            <a:pPr algn="ctr" defTabSz="914400">
              <a:lnSpc>
                <a:spcPct val="100000"/>
              </a:lnSpc>
            </a:pPr>
            <a:r>
              <a:rPr b="0" lang="pl-PL" sz="1000" spc="-1" strike="noStrike">
                <a:solidFill>
                  <a:schemeClr val="dk1"/>
                </a:solidFill>
                <a:latin typeface="Univers Next for HSBC Light"/>
              </a:rPr>
              <a:t>Capital contribution</a:t>
            </a:r>
            <a:endParaRPr b="0" lang="en-GB" sz="1000" spc="-1" strike="noStrike">
              <a:solidFill>
                <a:srgbClr val="000000"/>
              </a:solidFill>
              <a:latin typeface="Arial"/>
            </a:endParaRPr>
          </a:p>
        </p:txBody>
      </p:sp>
      <p:sp>
        <p:nvSpPr>
          <p:cNvPr id="1665" name="Rounded Rectangle 112"/>
          <p:cNvSpPr/>
          <p:nvPr/>
        </p:nvSpPr>
        <p:spPr>
          <a:xfrm>
            <a:off x="5744880" y="486756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Other</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risks</a:t>
            </a:r>
            <a:endParaRPr b="0" lang="en-GB" sz="1000" spc="-1" strike="noStrike">
              <a:solidFill>
                <a:srgbClr val="000000"/>
              </a:solidFill>
              <a:latin typeface="Arial"/>
            </a:endParaRPr>
          </a:p>
        </p:txBody>
      </p:sp>
      <p:cxnSp>
        <p:nvCxnSpPr>
          <p:cNvPr id="1666" name="Elbow Connector 113"/>
          <p:cNvCxnSpPr>
            <a:stCxn id="1664" idx="1"/>
            <a:endCxn id="1657" idx="2"/>
          </p:cNvCxnSpPr>
          <p:nvPr/>
        </p:nvCxnSpPr>
        <p:spPr>
          <a:xfrm rot="10800000">
            <a:off x="5094720" y="2532600"/>
            <a:ext cx="100800" cy="350280"/>
          </a:xfrm>
          <a:prstGeom prst="bentConnector2">
            <a:avLst/>
          </a:prstGeom>
          <a:ln>
            <a:solidFill>
              <a:srgbClr val="db0011"/>
            </a:solidFill>
          </a:ln>
        </p:spPr>
      </p:cxnSp>
      <p:cxnSp>
        <p:nvCxnSpPr>
          <p:cNvPr id="1667" name="Elbow Connector 114"/>
          <p:cNvCxnSpPr>
            <a:stCxn id="1665" idx="1"/>
            <a:endCxn id="1657" idx="2"/>
          </p:cNvCxnSpPr>
          <p:nvPr/>
        </p:nvCxnSpPr>
        <p:spPr>
          <a:xfrm rot="10800000">
            <a:off x="5095080" y="2532600"/>
            <a:ext cx="649800" cy="2533320"/>
          </a:xfrm>
          <a:prstGeom prst="bentConnector2">
            <a:avLst/>
          </a:prstGeom>
          <a:ln>
            <a:solidFill>
              <a:srgbClr val="db0011"/>
            </a:solidFill>
          </a:ln>
        </p:spPr>
      </p:cxnSp>
      <p:sp>
        <p:nvSpPr>
          <p:cNvPr id="1668" name="Rounded Rectangle 117"/>
          <p:cNvSpPr/>
          <p:nvPr/>
        </p:nvSpPr>
        <p:spPr>
          <a:xfrm>
            <a:off x="6932520" y="2092320"/>
            <a:ext cx="1298520" cy="440280"/>
          </a:xfrm>
          <a:prstGeom prst="roundRect">
            <a:avLst>
              <a:gd name="adj"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r>
              <a:rPr b="1" lang="pl-PL" sz="1200" spc="-1" strike="noStrike">
                <a:solidFill>
                  <a:schemeClr val="lt1"/>
                </a:solidFill>
                <a:latin typeface="Univers Next for HSBC Light"/>
              </a:rPr>
              <a:t>Business or Region N</a:t>
            </a:r>
            <a:endParaRPr b="0" lang="en-GB" sz="1200" spc="-1" strike="noStrike">
              <a:solidFill>
                <a:srgbClr val="ffffff"/>
              </a:solidFill>
              <a:latin typeface="Arial"/>
            </a:endParaRPr>
          </a:p>
        </p:txBody>
      </p:sp>
      <p:sp>
        <p:nvSpPr>
          <p:cNvPr id="1669" name="Rounded Rectangle 118"/>
          <p:cNvSpPr/>
          <p:nvPr/>
        </p:nvSpPr>
        <p:spPr>
          <a:xfrm>
            <a:off x="8231400" y="323028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Market</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a:t>
            </a:r>
            <a:endParaRPr b="0" lang="en-GB" sz="1000" spc="-1" strike="noStrike">
              <a:solidFill>
                <a:srgbClr val="000000"/>
              </a:solidFill>
              <a:latin typeface="Arial"/>
            </a:endParaRPr>
          </a:p>
        </p:txBody>
      </p:sp>
      <p:sp>
        <p:nvSpPr>
          <p:cNvPr id="1670" name="Rounded Rectangle 119"/>
          <p:cNvSpPr/>
          <p:nvPr/>
        </p:nvSpPr>
        <p:spPr>
          <a:xfrm>
            <a:off x="8231400" y="377568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Credit</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a:t>
            </a:r>
            <a:endParaRPr b="0" lang="en-GB" sz="1000" spc="-1" strike="noStrike">
              <a:solidFill>
                <a:srgbClr val="000000"/>
              </a:solidFill>
              <a:latin typeface="Arial"/>
            </a:endParaRPr>
          </a:p>
        </p:txBody>
      </p:sp>
      <p:sp>
        <p:nvSpPr>
          <p:cNvPr id="1671" name="Rounded Rectangle 120"/>
          <p:cNvSpPr/>
          <p:nvPr/>
        </p:nvSpPr>
        <p:spPr>
          <a:xfrm>
            <a:off x="8231400" y="432180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lIns="0" rIns="0" anchor="ctr">
            <a:noAutofit/>
          </a:bodyPr>
          <a:p>
            <a:pPr algn="ctr" defTabSz="914400">
              <a:lnSpc>
                <a:spcPct val="100000"/>
              </a:lnSpc>
            </a:pPr>
            <a:r>
              <a:rPr b="0" lang="pl-PL" sz="1000" spc="-1" strike="noStrike">
                <a:solidFill>
                  <a:schemeClr val="dk1"/>
                </a:solidFill>
                <a:latin typeface="Univers Next for HSBC Light"/>
              </a:rPr>
              <a:t>Operational risk</a:t>
            </a:r>
            <a:endParaRPr b="0" lang="en-GB" sz="1000" spc="-1" strike="noStrike">
              <a:solidFill>
                <a:srgbClr val="000000"/>
              </a:solidFill>
              <a:latin typeface="Arial"/>
            </a:endParaRPr>
          </a:p>
        </p:txBody>
      </p:sp>
      <p:cxnSp>
        <p:nvCxnSpPr>
          <p:cNvPr id="1672" name="Elbow Connector 121"/>
          <p:cNvCxnSpPr>
            <a:stCxn id="1668" idx="2"/>
            <a:endCxn id="1669" idx="1"/>
          </p:cNvCxnSpPr>
          <p:nvPr/>
        </p:nvCxnSpPr>
        <p:spPr>
          <a:xfrm>
            <a:off x="7581600" y="2532600"/>
            <a:ext cx="649800" cy="896040"/>
          </a:xfrm>
          <a:prstGeom prst="bentConnector2">
            <a:avLst/>
          </a:prstGeom>
          <a:ln>
            <a:solidFill>
              <a:srgbClr val="db0011"/>
            </a:solidFill>
          </a:ln>
        </p:spPr>
      </p:cxnSp>
      <p:cxnSp>
        <p:nvCxnSpPr>
          <p:cNvPr id="1673" name="Elbow Connector 122"/>
          <p:cNvCxnSpPr>
            <a:stCxn id="1668" idx="2"/>
            <a:endCxn id="1670" idx="1"/>
          </p:cNvCxnSpPr>
          <p:nvPr/>
        </p:nvCxnSpPr>
        <p:spPr>
          <a:xfrm>
            <a:off x="7581600" y="2532600"/>
            <a:ext cx="649800" cy="1441800"/>
          </a:xfrm>
          <a:prstGeom prst="bentConnector2">
            <a:avLst/>
          </a:prstGeom>
          <a:ln>
            <a:solidFill>
              <a:srgbClr val="db0011"/>
            </a:solidFill>
          </a:ln>
        </p:spPr>
      </p:cxnSp>
      <p:cxnSp>
        <p:nvCxnSpPr>
          <p:cNvPr id="1674" name="Elbow Connector 123"/>
          <p:cNvCxnSpPr>
            <a:stCxn id="1668" idx="2"/>
            <a:endCxn id="1671" idx="1"/>
          </p:cNvCxnSpPr>
          <p:nvPr/>
        </p:nvCxnSpPr>
        <p:spPr>
          <a:xfrm>
            <a:off x="7581600" y="2532600"/>
            <a:ext cx="649800" cy="1987920"/>
          </a:xfrm>
          <a:prstGeom prst="bentConnector2">
            <a:avLst/>
          </a:prstGeom>
          <a:ln>
            <a:solidFill>
              <a:srgbClr val="db0011"/>
            </a:solidFill>
          </a:ln>
        </p:spPr>
      </p:cxnSp>
      <p:sp>
        <p:nvSpPr>
          <p:cNvPr id="1675" name="Rounded Rectangle 124"/>
          <p:cNvSpPr/>
          <p:nvPr/>
        </p:nvSpPr>
        <p:spPr>
          <a:xfrm>
            <a:off x="7682400" y="2684160"/>
            <a:ext cx="85104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lIns="0" rIns="0" anchor="ctr">
            <a:noAutofit/>
          </a:bodyPr>
          <a:p>
            <a:pPr algn="ctr" defTabSz="914400">
              <a:lnSpc>
                <a:spcPct val="100000"/>
              </a:lnSpc>
            </a:pPr>
            <a:r>
              <a:rPr b="0" lang="pl-PL" sz="1000" spc="-1" strike="noStrike">
                <a:solidFill>
                  <a:schemeClr val="dk1"/>
                </a:solidFill>
                <a:latin typeface="Univers Next for HSBC Light"/>
              </a:rPr>
              <a:t>Capital contribution</a:t>
            </a:r>
            <a:endParaRPr b="0" lang="en-GB" sz="1000" spc="-1" strike="noStrike">
              <a:solidFill>
                <a:srgbClr val="000000"/>
              </a:solidFill>
              <a:latin typeface="Arial"/>
            </a:endParaRPr>
          </a:p>
        </p:txBody>
      </p:sp>
      <p:sp>
        <p:nvSpPr>
          <p:cNvPr id="1676" name="Rounded Rectangle 125"/>
          <p:cNvSpPr/>
          <p:nvPr/>
        </p:nvSpPr>
        <p:spPr>
          <a:xfrm>
            <a:off x="8231400" y="4867560"/>
            <a:ext cx="731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Other</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risks</a:t>
            </a:r>
            <a:endParaRPr b="0" lang="en-GB" sz="1000" spc="-1" strike="noStrike">
              <a:solidFill>
                <a:srgbClr val="000000"/>
              </a:solidFill>
              <a:latin typeface="Arial"/>
            </a:endParaRPr>
          </a:p>
        </p:txBody>
      </p:sp>
      <p:cxnSp>
        <p:nvCxnSpPr>
          <p:cNvPr id="1677" name="Elbow Connector 126"/>
          <p:cNvCxnSpPr>
            <a:stCxn id="1675" idx="1"/>
            <a:endCxn id="1668" idx="2"/>
          </p:cNvCxnSpPr>
          <p:nvPr/>
        </p:nvCxnSpPr>
        <p:spPr>
          <a:xfrm rot="10800000">
            <a:off x="7581240" y="2532600"/>
            <a:ext cx="100800" cy="350280"/>
          </a:xfrm>
          <a:prstGeom prst="bentConnector2">
            <a:avLst/>
          </a:prstGeom>
          <a:ln>
            <a:solidFill>
              <a:srgbClr val="db0011"/>
            </a:solidFill>
          </a:ln>
        </p:spPr>
      </p:cxnSp>
      <p:cxnSp>
        <p:nvCxnSpPr>
          <p:cNvPr id="1678" name="Elbow Connector 127"/>
          <p:cNvCxnSpPr>
            <a:stCxn id="1676" idx="1"/>
            <a:endCxn id="1668" idx="2"/>
          </p:cNvCxnSpPr>
          <p:nvPr/>
        </p:nvCxnSpPr>
        <p:spPr>
          <a:xfrm rot="10800000">
            <a:off x="7581600" y="2532600"/>
            <a:ext cx="649800" cy="2533320"/>
          </a:xfrm>
          <a:prstGeom prst="bentConnector2">
            <a:avLst/>
          </a:prstGeom>
          <a:ln>
            <a:solidFill>
              <a:srgbClr val="db0011"/>
            </a:solidFill>
          </a:ln>
        </p:spPr>
      </p:cxnSp>
      <p:sp>
        <p:nvSpPr>
          <p:cNvPr id="1679" name="TextBox 128"/>
          <p:cNvSpPr/>
          <p:nvPr/>
        </p:nvSpPr>
        <p:spPr>
          <a:xfrm>
            <a:off x="6671880" y="3627000"/>
            <a:ext cx="32436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a:t>
            </a:r>
            <a:endParaRPr b="0" lang="en-GB" sz="1400" spc="-1" strike="noStrike">
              <a:solidFill>
                <a:srgbClr val="000000"/>
              </a:solidFill>
              <a:latin typeface="Arial"/>
            </a:endParaRPr>
          </a:p>
        </p:txBody>
      </p:sp>
      <p:sp>
        <p:nvSpPr>
          <p:cNvPr id="1680" name="Rounded Rectangle 129"/>
          <p:cNvSpPr/>
          <p:nvPr/>
        </p:nvSpPr>
        <p:spPr>
          <a:xfrm>
            <a:off x="9336600" y="2084760"/>
            <a:ext cx="1298520" cy="440280"/>
          </a:xfrm>
          <a:prstGeom prst="roundRect">
            <a:avLst>
              <a:gd name="adj"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r>
              <a:rPr b="1" lang="pl-PL" sz="1200" spc="-1" strike="noStrike">
                <a:solidFill>
                  <a:schemeClr val="lt1"/>
                </a:solidFill>
                <a:latin typeface="Univers Next for HSBC Light"/>
              </a:rPr>
              <a:t>Consolidated</a:t>
            </a:r>
            <a:endParaRPr b="0" lang="en-GB" sz="1200" spc="-1" strike="noStrike">
              <a:solidFill>
                <a:srgbClr val="ffffff"/>
              </a:solidFill>
              <a:latin typeface="Arial"/>
            </a:endParaRPr>
          </a:p>
        </p:txBody>
      </p:sp>
      <p:sp>
        <p:nvSpPr>
          <p:cNvPr id="1681" name="Rounded Rectangle 130"/>
          <p:cNvSpPr/>
          <p:nvPr/>
        </p:nvSpPr>
        <p:spPr>
          <a:xfrm>
            <a:off x="10684080" y="3230280"/>
            <a:ext cx="866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Market</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 RWA</a:t>
            </a:r>
            <a:endParaRPr b="0" lang="en-GB" sz="1000" spc="-1" strike="noStrike">
              <a:solidFill>
                <a:srgbClr val="000000"/>
              </a:solidFill>
              <a:latin typeface="Arial"/>
            </a:endParaRPr>
          </a:p>
        </p:txBody>
      </p:sp>
      <p:sp>
        <p:nvSpPr>
          <p:cNvPr id="1682" name="Rounded Rectangle 131"/>
          <p:cNvSpPr/>
          <p:nvPr/>
        </p:nvSpPr>
        <p:spPr>
          <a:xfrm>
            <a:off x="10684080" y="3776040"/>
            <a:ext cx="866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Credit</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 RWA</a:t>
            </a:r>
            <a:endParaRPr b="0" lang="en-GB" sz="1000" spc="-1" strike="noStrike">
              <a:solidFill>
                <a:srgbClr val="000000"/>
              </a:solidFill>
              <a:latin typeface="Arial"/>
            </a:endParaRPr>
          </a:p>
        </p:txBody>
      </p:sp>
      <p:sp>
        <p:nvSpPr>
          <p:cNvPr id="1683" name="Rounded Rectangle 132"/>
          <p:cNvSpPr/>
          <p:nvPr/>
        </p:nvSpPr>
        <p:spPr>
          <a:xfrm>
            <a:off x="10684080" y="4321800"/>
            <a:ext cx="866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lIns="0" rIns="0" anchor="ctr">
            <a:noAutofit/>
          </a:bodyPr>
          <a:p>
            <a:pPr algn="ctr" defTabSz="914400">
              <a:lnSpc>
                <a:spcPct val="100000"/>
              </a:lnSpc>
            </a:pPr>
            <a:r>
              <a:rPr b="0" lang="pl-PL" sz="1000" spc="-1" strike="noStrike">
                <a:solidFill>
                  <a:schemeClr val="dk1"/>
                </a:solidFill>
                <a:latin typeface="Univers Next for HSBC Light"/>
              </a:rPr>
              <a:t>Operational Risk RWA</a:t>
            </a:r>
            <a:endParaRPr b="0" lang="en-GB" sz="1000" spc="-1" strike="noStrike">
              <a:solidFill>
                <a:srgbClr val="000000"/>
              </a:solidFill>
              <a:latin typeface="Arial"/>
            </a:endParaRPr>
          </a:p>
        </p:txBody>
      </p:sp>
      <p:cxnSp>
        <p:nvCxnSpPr>
          <p:cNvPr id="1684" name="Elbow Connector 133"/>
          <p:cNvCxnSpPr>
            <a:stCxn id="1680" idx="2"/>
            <a:endCxn id="1681" idx="1"/>
          </p:cNvCxnSpPr>
          <p:nvPr/>
        </p:nvCxnSpPr>
        <p:spPr>
          <a:xfrm>
            <a:off x="9985680" y="2525400"/>
            <a:ext cx="698400" cy="903240"/>
          </a:xfrm>
          <a:prstGeom prst="bentConnector2">
            <a:avLst/>
          </a:prstGeom>
          <a:ln>
            <a:solidFill>
              <a:srgbClr val="db0011"/>
            </a:solidFill>
          </a:ln>
        </p:spPr>
      </p:cxnSp>
      <p:cxnSp>
        <p:nvCxnSpPr>
          <p:cNvPr id="1685" name="Elbow Connector 134"/>
          <p:cNvCxnSpPr>
            <a:stCxn id="1680" idx="2"/>
            <a:endCxn id="1682" idx="1"/>
          </p:cNvCxnSpPr>
          <p:nvPr/>
        </p:nvCxnSpPr>
        <p:spPr>
          <a:xfrm>
            <a:off x="9985680" y="2525400"/>
            <a:ext cx="698400" cy="1449000"/>
          </a:xfrm>
          <a:prstGeom prst="bentConnector2">
            <a:avLst/>
          </a:prstGeom>
          <a:ln>
            <a:solidFill>
              <a:srgbClr val="db0011"/>
            </a:solidFill>
          </a:ln>
        </p:spPr>
      </p:cxnSp>
      <p:cxnSp>
        <p:nvCxnSpPr>
          <p:cNvPr id="1686" name="Elbow Connector 135"/>
          <p:cNvCxnSpPr>
            <a:stCxn id="1680" idx="2"/>
            <a:endCxn id="1683" idx="1"/>
          </p:cNvCxnSpPr>
          <p:nvPr/>
        </p:nvCxnSpPr>
        <p:spPr>
          <a:xfrm>
            <a:off x="9985680" y="2525400"/>
            <a:ext cx="698400" cy="1995120"/>
          </a:xfrm>
          <a:prstGeom prst="bentConnector2">
            <a:avLst/>
          </a:prstGeom>
          <a:ln>
            <a:solidFill>
              <a:srgbClr val="db0011"/>
            </a:solidFill>
          </a:ln>
        </p:spPr>
      </p:cxnSp>
      <p:sp>
        <p:nvSpPr>
          <p:cNvPr id="1687" name="Rounded Rectangle 136"/>
          <p:cNvSpPr/>
          <p:nvPr/>
        </p:nvSpPr>
        <p:spPr>
          <a:xfrm>
            <a:off x="10086480" y="2676960"/>
            <a:ext cx="85104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lIns="0" rIns="0" anchor="ctr">
            <a:noAutofit/>
          </a:bodyPr>
          <a:p>
            <a:pPr algn="ctr" defTabSz="914400">
              <a:lnSpc>
                <a:spcPct val="100000"/>
              </a:lnSpc>
            </a:pPr>
            <a:r>
              <a:rPr b="0" lang="pl-PL" sz="1000" spc="-1" strike="noStrike">
                <a:solidFill>
                  <a:schemeClr val="dk1"/>
                </a:solidFill>
                <a:latin typeface="Univers Next for HSBC Light"/>
              </a:rPr>
              <a:t>Capital</a:t>
            </a:r>
            <a:endParaRPr b="0" lang="en-GB" sz="1000" spc="-1" strike="noStrike">
              <a:solidFill>
                <a:srgbClr val="000000"/>
              </a:solidFill>
              <a:latin typeface="Arial"/>
            </a:endParaRPr>
          </a:p>
        </p:txBody>
      </p:sp>
      <p:sp>
        <p:nvSpPr>
          <p:cNvPr id="1688" name="Rounded Rectangle 137"/>
          <p:cNvSpPr/>
          <p:nvPr/>
        </p:nvSpPr>
        <p:spPr>
          <a:xfrm>
            <a:off x="10684080" y="4867560"/>
            <a:ext cx="866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Other</a:t>
            </a:r>
            <a:endParaRPr b="0" lang="en-GB" sz="1000" spc="-1" strike="noStrike">
              <a:solidFill>
                <a:srgbClr val="000000"/>
              </a:solidFill>
              <a:latin typeface="Arial"/>
            </a:endParaRPr>
          </a:p>
          <a:p>
            <a:pPr algn="ctr" defTabSz="914400">
              <a:lnSpc>
                <a:spcPct val="100000"/>
              </a:lnSpc>
            </a:pPr>
            <a:r>
              <a:rPr b="0" lang="pl-PL" sz="1000" spc="-1" strike="noStrike">
                <a:solidFill>
                  <a:schemeClr val="dk1"/>
                </a:solidFill>
                <a:latin typeface="Univers Next for HSBC Light"/>
              </a:rPr>
              <a:t>Risks RWA</a:t>
            </a:r>
            <a:endParaRPr b="0" lang="en-GB" sz="1000" spc="-1" strike="noStrike">
              <a:solidFill>
                <a:srgbClr val="000000"/>
              </a:solidFill>
              <a:latin typeface="Arial"/>
            </a:endParaRPr>
          </a:p>
        </p:txBody>
      </p:sp>
      <p:cxnSp>
        <p:nvCxnSpPr>
          <p:cNvPr id="1689" name="Elbow Connector 138"/>
          <p:cNvCxnSpPr>
            <a:stCxn id="1687" idx="1"/>
            <a:endCxn id="1680" idx="2"/>
          </p:cNvCxnSpPr>
          <p:nvPr/>
        </p:nvCxnSpPr>
        <p:spPr>
          <a:xfrm rot="10800000">
            <a:off x="9985320" y="2525040"/>
            <a:ext cx="100800" cy="349920"/>
          </a:xfrm>
          <a:prstGeom prst="bentConnector2">
            <a:avLst/>
          </a:prstGeom>
          <a:ln>
            <a:solidFill>
              <a:srgbClr val="db0011"/>
            </a:solidFill>
          </a:ln>
        </p:spPr>
      </p:cxnSp>
      <p:cxnSp>
        <p:nvCxnSpPr>
          <p:cNvPr id="1690" name="Elbow Connector 139"/>
          <p:cNvCxnSpPr>
            <a:stCxn id="1688" idx="1"/>
            <a:endCxn id="1680" idx="2"/>
          </p:cNvCxnSpPr>
          <p:nvPr/>
        </p:nvCxnSpPr>
        <p:spPr>
          <a:xfrm rot="10800000">
            <a:off x="9985320" y="2525400"/>
            <a:ext cx="698400" cy="2540520"/>
          </a:xfrm>
          <a:prstGeom prst="bentConnector2">
            <a:avLst/>
          </a:prstGeom>
          <a:ln>
            <a:solidFill>
              <a:srgbClr val="db0011"/>
            </a:solidFill>
          </a:ln>
        </p:spPr>
      </p:cxnSp>
      <p:cxnSp>
        <p:nvCxnSpPr>
          <p:cNvPr id="1691" name="Straight Connector 168"/>
          <p:cNvCxnSpPr/>
          <p:nvPr/>
        </p:nvCxnSpPr>
        <p:spPr>
          <a:xfrm>
            <a:off x="10593360" y="5348880"/>
            <a:ext cx="1040040" cy="360"/>
          </a:xfrm>
          <a:prstGeom prst="straightConnector1">
            <a:avLst/>
          </a:prstGeom>
          <a:ln w="28575">
            <a:solidFill>
              <a:srgbClr val="000000"/>
            </a:solidFill>
          </a:ln>
        </p:spPr>
      </p:cxnSp>
      <p:sp>
        <p:nvSpPr>
          <p:cNvPr id="1692" name="TextBox 184"/>
          <p:cNvSpPr/>
          <p:nvPr/>
        </p:nvSpPr>
        <p:spPr>
          <a:xfrm>
            <a:off x="11565360" y="4085280"/>
            <a:ext cx="28152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1" lang="pl-PL" sz="1400" spc="-1" strike="noStrike">
                <a:solidFill>
                  <a:schemeClr val="dk1"/>
                </a:solidFill>
                <a:latin typeface="Univers Next for HSBC Light"/>
              </a:rPr>
              <a:t>+</a:t>
            </a:r>
            <a:endParaRPr b="0" lang="en-GB" sz="1400" spc="-1" strike="noStrike">
              <a:solidFill>
                <a:srgbClr val="000000"/>
              </a:solidFill>
              <a:latin typeface="Arial"/>
            </a:endParaRPr>
          </a:p>
        </p:txBody>
      </p:sp>
      <p:sp>
        <p:nvSpPr>
          <p:cNvPr id="1693" name="Rounded Rectangle 217"/>
          <p:cNvSpPr/>
          <p:nvPr/>
        </p:nvSpPr>
        <p:spPr>
          <a:xfrm>
            <a:off x="10679760" y="5421960"/>
            <a:ext cx="866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Total RWA</a:t>
            </a:r>
            <a:endParaRPr b="0" lang="en-GB" sz="1000" spc="-1" strike="noStrike">
              <a:solidFill>
                <a:srgbClr val="000000"/>
              </a:solidFill>
              <a:latin typeface="Arial"/>
            </a:endParaRPr>
          </a:p>
        </p:txBody>
      </p:sp>
      <p:cxnSp>
        <p:nvCxnSpPr>
          <p:cNvPr id="1694" name="Straight Connector 219"/>
          <p:cNvCxnSpPr/>
          <p:nvPr/>
        </p:nvCxnSpPr>
        <p:spPr>
          <a:xfrm>
            <a:off x="9144000" y="2091960"/>
            <a:ext cx="21960" cy="3172320"/>
          </a:xfrm>
          <a:prstGeom prst="straightConnector1">
            <a:avLst/>
          </a:prstGeom>
          <a:ln w="28575">
            <a:solidFill>
              <a:srgbClr val="000000"/>
            </a:solidFill>
            <a:prstDash val="dash"/>
          </a:ln>
        </p:spPr>
      </p:cxnSp>
      <p:sp>
        <p:nvSpPr>
          <p:cNvPr id="1695" name="TextBox 220"/>
          <p:cNvSpPr/>
          <p:nvPr/>
        </p:nvSpPr>
        <p:spPr>
          <a:xfrm>
            <a:off x="10635480" y="2097360"/>
            <a:ext cx="1556280" cy="569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Bef>
                <a:spcPts val="1001"/>
              </a:spcBef>
            </a:pPr>
            <a:r>
              <a:rPr b="0" lang="pl-PL" sz="1050" spc="-1" strike="noStrike">
                <a:solidFill>
                  <a:schemeClr val="dk1"/>
                </a:solidFill>
                <a:latin typeface="Univers Next for HSBC Light"/>
              </a:rPr>
              <a:t>(remember RWAs from the previous lesson?)</a:t>
            </a:r>
            <a:endParaRPr b="0" lang="en-GB" sz="1050" spc="-1" strike="noStrike">
              <a:solidFill>
                <a:srgbClr val="000000"/>
              </a:solidFill>
              <a:latin typeface="Arial"/>
            </a:endParaRPr>
          </a:p>
        </p:txBody>
      </p:sp>
      <p:sp>
        <p:nvSpPr>
          <p:cNvPr id="1696" name="Rounded Rectangle 70"/>
          <p:cNvSpPr/>
          <p:nvPr/>
        </p:nvSpPr>
        <p:spPr>
          <a:xfrm>
            <a:off x="5800320" y="5624640"/>
            <a:ext cx="85104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lIns="0" rIns="0" anchor="ctr">
            <a:noAutofit/>
          </a:bodyPr>
          <a:p>
            <a:pPr algn="ctr" defTabSz="914400">
              <a:lnSpc>
                <a:spcPct val="100000"/>
              </a:lnSpc>
            </a:pPr>
            <a:r>
              <a:rPr b="0" lang="pl-PL" sz="1000" spc="-1" strike="noStrike">
                <a:solidFill>
                  <a:schemeClr val="dk1"/>
                </a:solidFill>
                <a:latin typeface="Univers Next for HSBC Light"/>
              </a:rPr>
              <a:t>Capital</a:t>
            </a:r>
            <a:endParaRPr b="0" lang="en-GB" sz="1000" spc="-1" strike="noStrike">
              <a:solidFill>
                <a:srgbClr val="000000"/>
              </a:solidFill>
              <a:latin typeface="Arial"/>
            </a:endParaRPr>
          </a:p>
        </p:txBody>
      </p:sp>
      <p:cxnSp>
        <p:nvCxnSpPr>
          <p:cNvPr id="1697" name="Straight Connector 71"/>
          <p:cNvCxnSpPr/>
          <p:nvPr/>
        </p:nvCxnSpPr>
        <p:spPr>
          <a:xfrm>
            <a:off x="5713920" y="6097320"/>
            <a:ext cx="1040040" cy="360"/>
          </a:xfrm>
          <a:prstGeom prst="straightConnector1">
            <a:avLst/>
          </a:prstGeom>
          <a:ln w="28575">
            <a:solidFill>
              <a:srgbClr val="000000"/>
            </a:solidFill>
          </a:ln>
        </p:spPr>
      </p:cxnSp>
      <p:sp>
        <p:nvSpPr>
          <p:cNvPr id="1698" name="Rounded Rectangle 72"/>
          <p:cNvSpPr/>
          <p:nvPr/>
        </p:nvSpPr>
        <p:spPr>
          <a:xfrm>
            <a:off x="5800320" y="6170400"/>
            <a:ext cx="866880" cy="396360"/>
          </a:xfrm>
          <a:prstGeom prst="roundRect">
            <a:avLst>
              <a:gd name="adj" fmla="val 16667"/>
            </a:avLst>
          </a:prstGeom>
          <a:solidFill>
            <a:srgbClr val="ffffff"/>
          </a:solidFill>
          <a:ln>
            <a:solidFill>
              <a:srgbClr val="767576"/>
            </a:solidFill>
          </a:ln>
        </p:spPr>
        <p:style>
          <a:lnRef idx="2">
            <a:schemeClr val="accent2"/>
          </a:lnRef>
          <a:fillRef idx="1">
            <a:schemeClr val="lt1"/>
          </a:fillRef>
          <a:effectRef idx="0">
            <a:schemeClr val="accent2"/>
          </a:effectRef>
          <a:fontRef idx="minor"/>
        </p:style>
        <p:txBody>
          <a:bodyPr numCol="1" spcCol="0" horzOverflow="overflow" anchor="ctr">
            <a:noAutofit/>
          </a:bodyPr>
          <a:p>
            <a:pPr algn="ctr" defTabSz="914400">
              <a:lnSpc>
                <a:spcPct val="100000"/>
              </a:lnSpc>
            </a:pPr>
            <a:r>
              <a:rPr b="0" lang="pl-PL" sz="1000" spc="-1" strike="noStrike">
                <a:solidFill>
                  <a:schemeClr val="dk1"/>
                </a:solidFill>
                <a:latin typeface="Univers Next for HSBC Light"/>
              </a:rPr>
              <a:t>Total RWA</a:t>
            </a:r>
            <a:endParaRPr b="0" lang="en-GB" sz="1000" spc="-1" strike="noStrike">
              <a:solidFill>
                <a:srgbClr val="000000"/>
              </a:solidFill>
              <a:latin typeface="Arial"/>
            </a:endParaRPr>
          </a:p>
        </p:txBody>
      </p:sp>
      <p:sp>
        <p:nvSpPr>
          <p:cNvPr id="1699" name="TextBox 1"/>
          <p:cNvSpPr/>
          <p:nvPr/>
        </p:nvSpPr>
        <p:spPr>
          <a:xfrm>
            <a:off x="4557240" y="5958720"/>
            <a:ext cx="1171800" cy="2725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pl-PL" sz="1200" spc="-1" strike="noStrike">
                <a:solidFill>
                  <a:schemeClr val="dk1"/>
                </a:solidFill>
                <a:latin typeface="Univers Next for HSBC Light"/>
              </a:rPr>
              <a:t>Capital ratio =</a:t>
            </a:r>
            <a:endParaRPr b="0" lang="en-GB"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0"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a:buNone/>
            </a:pPr>
            <a:endParaRPr b="0" lang="en-US" sz="1800" spc="-1" strike="noStrike">
              <a:solidFill>
                <a:schemeClr val="dk1"/>
              </a:solidFill>
              <a:latin typeface="Univers Next for HSBC Medium"/>
            </a:endParaRPr>
          </a:p>
        </p:txBody>
      </p:sp>
      <p:sp>
        <p:nvSpPr>
          <p:cNvPr id="1701" name="PlaceHolder 2"/>
          <p:cNvSpPr>
            <a:spLocks noGrp="1"/>
          </p:cNvSpPr>
          <p:nvPr>
            <p:ph/>
          </p:nvPr>
        </p:nvSpPr>
        <p:spPr>
          <a:xfrm>
            <a:off x="383400" y="1773360"/>
            <a:ext cx="3635640" cy="4403520"/>
          </a:xfrm>
          <a:prstGeom prst="rect">
            <a:avLst/>
          </a:prstGeom>
          <a:noFill/>
          <a:ln w="0">
            <a:noFill/>
          </a:ln>
        </p:spPr>
        <p:txBody>
          <a:bodyPr lIns="0" rIns="0" tIns="0" bIns="0" anchor="t">
            <a:noAutofit/>
          </a:bodyPr>
          <a:p>
            <a:pPr indent="0">
              <a:spcBef>
                <a:spcPts val="1417"/>
              </a:spcBef>
              <a:buNone/>
            </a:pPr>
            <a:endParaRPr b="0" lang="en-US" sz="1400" spc="-1" strike="noStrike">
              <a:solidFill>
                <a:schemeClr val="dk1"/>
              </a:solidFill>
              <a:latin typeface="Univers Next for HSBC Light"/>
            </a:endParaRPr>
          </a:p>
        </p:txBody>
      </p:sp>
      <p:sp>
        <p:nvSpPr>
          <p:cNvPr id="1702" name="PlaceHolder 3"/>
          <p:cNvSpPr>
            <a:spLocks noGrp="1"/>
          </p:cNvSpPr>
          <p:nvPr>
            <p:ph type="ftr" idx="390"/>
          </p:nvPr>
        </p:nvSpPr>
        <p:spPr>
          <a:xfrm>
            <a:off x="383400" y="497160"/>
            <a:ext cx="3381840" cy="25380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03" name="PlaceHolder 4"/>
          <p:cNvSpPr>
            <a:spLocks noGrp="1"/>
          </p:cNvSpPr>
          <p:nvPr>
            <p:ph type="sldNum" idx="391"/>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999710C3-7220-41CD-81CE-23072289AEA5}"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704" name="PlaceHolder 5"/>
          <p:cNvSpPr>
            <a:spLocks noGrp="1"/>
          </p:cNvSpPr>
          <p:nvPr>
            <p:ph/>
          </p:nvPr>
        </p:nvSpPr>
        <p:spPr>
          <a:xfrm>
            <a:off x="4259160" y="1773360"/>
            <a:ext cx="3635640" cy="4403520"/>
          </a:xfrm>
          <a:prstGeom prst="rect">
            <a:avLst/>
          </a:prstGeom>
          <a:noFill/>
          <a:ln w="0">
            <a:noFill/>
          </a:ln>
        </p:spPr>
        <p:txBody>
          <a:bodyPr lIns="0" rIns="0" tIns="0" bIns="0" anchor="t">
            <a:noAutofit/>
          </a:bodyPr>
          <a:p>
            <a:pPr indent="0">
              <a:spcBef>
                <a:spcPts val="1417"/>
              </a:spcBef>
              <a:buNone/>
            </a:pPr>
            <a:endParaRPr b="0" lang="en-US" sz="1400" spc="-1" strike="noStrike">
              <a:solidFill>
                <a:schemeClr val="dk1"/>
              </a:solidFill>
              <a:latin typeface="Univers Next for HSBC Light"/>
            </a:endParaRPr>
          </a:p>
        </p:txBody>
      </p:sp>
      <p:sp>
        <p:nvSpPr>
          <p:cNvPr id="1705" name="PlaceHolder 6"/>
          <p:cNvSpPr>
            <a:spLocks noGrp="1"/>
          </p:cNvSpPr>
          <p:nvPr>
            <p:ph/>
          </p:nvPr>
        </p:nvSpPr>
        <p:spPr>
          <a:xfrm>
            <a:off x="8134920" y="1773360"/>
            <a:ext cx="3635640" cy="4403520"/>
          </a:xfrm>
          <a:prstGeom prst="rect">
            <a:avLst/>
          </a:prstGeom>
          <a:noFill/>
          <a:ln w="0">
            <a:noFill/>
          </a:ln>
        </p:spPr>
        <p:txBody>
          <a:bodyPr lIns="0" rIns="0" tIns="0" bIns="0" anchor="t">
            <a:noAutofit/>
          </a:bodyPr>
          <a:p>
            <a:pPr indent="0">
              <a:spcBef>
                <a:spcPts val="1417"/>
              </a:spcBef>
              <a:buNone/>
            </a:pPr>
            <a:endParaRPr b="0" lang="en-US" sz="1400" spc="-1" strike="noStrike">
              <a:solidFill>
                <a:schemeClr val="dk1"/>
              </a:solidFill>
              <a:latin typeface="Univers Next for HSBC Light"/>
            </a:endParaRPr>
          </a:p>
        </p:txBody>
      </p:sp>
      <p:sp>
        <p:nvSpPr>
          <p:cNvPr id="1706" name="PlaceHolder 7"/>
          <p:cNvSpPr>
            <a:spLocks noGrp="1"/>
          </p:cNvSpPr>
          <p:nvPr>
            <p:ph type="dt" idx="392"/>
          </p:nvPr>
        </p:nvSpPr>
        <p:spPr>
          <a:xfrm>
            <a:off x="4259160" y="497160"/>
            <a:ext cx="2742840" cy="255240"/>
          </a:xfrm>
          <a:prstGeom prst="rect">
            <a:avLst/>
          </a:prstGeom>
          <a:noFill/>
          <a:ln w="0">
            <a:noFill/>
          </a:ln>
        </p:spPr>
        <p:txBody>
          <a:bodyPr lIns="0" rIns="0" tIns="0" bIns="0" anchor="t">
            <a:noAutofit/>
          </a:bodyPr>
          <a:lstStyle>
            <a:lvl1pPr indent="0" defTabSz="914400">
              <a:lnSpc>
                <a:spcPct val="100000"/>
              </a:lnSpc>
              <a:buNone/>
              <a:defRPr b="0" lang="en-US" sz="1050" spc="-1" strike="noStrike">
                <a:solidFill>
                  <a:srgbClr val="000000"/>
                </a:solidFill>
                <a:latin typeface="Univers Next for HSBC Light"/>
              </a:defRPr>
            </a:lvl1pPr>
          </a:lstStyle>
          <a:p>
            <a:pPr indent="0" defTabSz="914400">
              <a:lnSpc>
                <a:spcPct val="100000"/>
              </a:lnSpc>
              <a:buNone/>
            </a:pPr>
            <a:r>
              <a:rPr b="0" lang="en-US" sz="1050" spc="-1" strike="noStrike">
                <a:solidFill>
                  <a:srgbClr val="000000"/>
                </a:solidFill>
                <a:latin typeface="Univers Next for HSBC Light"/>
              </a:rPr>
              <a:t>XX Month 20XX</a:t>
            </a:r>
            <a:endParaRPr b="0" lang="en-GB" sz="1050" spc="-1" strike="noStrike">
              <a:solidFill>
                <a:srgbClr val="000000"/>
              </a:solidFill>
              <a:latin typeface="Times New Roman"/>
            </a:endParaRPr>
          </a:p>
        </p:txBody>
      </p:sp>
      <p:sp>
        <p:nvSpPr>
          <p:cNvPr id="1707" name="Rectangle 10"/>
          <p:cNvSpPr/>
          <p:nvPr/>
        </p:nvSpPr>
        <p:spPr>
          <a:xfrm>
            <a:off x="213840" y="5545440"/>
            <a:ext cx="7233120" cy="1150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r>
              <a:rPr b="0" lang="pl-PL" sz="1800" spc="-1" strike="noStrike">
                <a:solidFill>
                  <a:schemeClr val="dk1"/>
                </a:solidFill>
                <a:latin typeface="Univers Next for HSBC Light"/>
              </a:rPr>
              <a:t>CIB = Commerical and Investment Banking</a:t>
            </a:r>
            <a:endParaRPr b="0" lang="en-GB" sz="1800" spc="-1" strike="noStrike">
              <a:solidFill>
                <a:srgbClr val="000000"/>
              </a:solidFill>
              <a:latin typeface="Arial"/>
            </a:endParaRPr>
          </a:p>
          <a:p>
            <a:pPr algn="ctr" defTabSz="914400">
              <a:lnSpc>
                <a:spcPct val="100000"/>
              </a:lnSpc>
            </a:pPr>
            <a:r>
              <a:rPr b="0" lang="pl-PL" sz="1800" spc="-1" strike="noStrike">
                <a:solidFill>
                  <a:schemeClr val="dk1"/>
                </a:solidFill>
                <a:latin typeface="Univers Next for HSBC Light"/>
              </a:rPr>
              <a:t>IWPB = International Wealth and Premier Banking</a:t>
            </a:r>
            <a:endParaRPr b="0" lang="en-GB" sz="1800" spc="-1" strike="noStrike">
              <a:solidFill>
                <a:srgbClr val="000000"/>
              </a:solidFill>
              <a:latin typeface="Arial"/>
            </a:endParaRPr>
          </a:p>
        </p:txBody>
      </p:sp>
      <p:sp>
        <p:nvSpPr>
          <p:cNvPr id="1708" name="TextBox 8"/>
          <p:cNvSpPr/>
          <p:nvPr/>
        </p:nvSpPr>
        <p:spPr>
          <a:xfrm>
            <a:off x="8559000" y="5473800"/>
            <a:ext cx="352800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Source:  HSBC annual report 2025</a:t>
            </a:r>
            <a:endParaRPr b="0" lang="en-GB" sz="1400" spc="-1" strike="noStrike">
              <a:solidFill>
                <a:srgbClr val="000000"/>
              </a:solidFill>
              <a:latin typeface="Arial"/>
            </a:endParaRPr>
          </a:p>
        </p:txBody>
      </p:sp>
      <p:pic>
        <p:nvPicPr>
          <p:cNvPr id="1709" name="Picture 12" descr=""/>
          <p:cNvPicPr/>
          <p:nvPr/>
        </p:nvPicPr>
        <p:blipFill>
          <a:blip r:embed="rId1"/>
          <a:stretch/>
        </p:blipFill>
        <p:spPr>
          <a:xfrm>
            <a:off x="383400" y="1667880"/>
            <a:ext cx="11387160" cy="28242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0" name="PlaceHolder 1"/>
          <p:cNvSpPr>
            <a:spLocks noGrp="1"/>
          </p:cNvSpPr>
          <p:nvPr>
            <p:ph/>
          </p:nvPr>
        </p:nvSpPr>
        <p:spPr>
          <a:xfrm>
            <a:off x="383400" y="1773360"/>
            <a:ext cx="3635640" cy="4403520"/>
          </a:xfrm>
          <a:prstGeom prst="rect">
            <a:avLst/>
          </a:prstGeom>
          <a:noFill/>
          <a:ln w="0">
            <a:noFill/>
          </a:ln>
        </p:spPr>
        <p:txBody>
          <a:bodyPr lIns="0" rIns="0" tIns="0" bIns="0" anchor="t">
            <a:noAutofit/>
          </a:bodyPr>
          <a:p>
            <a:pPr indent="0">
              <a:spcBef>
                <a:spcPts val="1417"/>
              </a:spcBef>
              <a:buNone/>
            </a:pPr>
            <a:endParaRPr b="0" lang="en-US" sz="1400" spc="-1" strike="noStrike">
              <a:solidFill>
                <a:schemeClr val="dk1"/>
              </a:solidFill>
              <a:latin typeface="Univers Next for HSBC Light"/>
            </a:endParaRPr>
          </a:p>
        </p:txBody>
      </p:sp>
      <p:sp>
        <p:nvSpPr>
          <p:cNvPr id="1711" name="PlaceHolder 2"/>
          <p:cNvSpPr>
            <a:spLocks noGrp="1"/>
          </p:cNvSpPr>
          <p:nvPr>
            <p:ph type="ftr" idx="393"/>
          </p:nvPr>
        </p:nvSpPr>
        <p:spPr>
          <a:xfrm>
            <a:off x="383400" y="497160"/>
            <a:ext cx="3381840" cy="25380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12" name="PlaceHolder 3"/>
          <p:cNvSpPr>
            <a:spLocks noGrp="1"/>
          </p:cNvSpPr>
          <p:nvPr>
            <p:ph type="sldNum" idx="394"/>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080495BF-3298-43DB-B7B6-4415E8BF26CB}"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713" name="PlaceHolder 4"/>
          <p:cNvSpPr>
            <a:spLocks noGrp="1"/>
          </p:cNvSpPr>
          <p:nvPr>
            <p:ph/>
          </p:nvPr>
        </p:nvSpPr>
        <p:spPr>
          <a:xfrm>
            <a:off x="4259160" y="1773360"/>
            <a:ext cx="3635640" cy="4403520"/>
          </a:xfrm>
          <a:prstGeom prst="rect">
            <a:avLst/>
          </a:prstGeom>
          <a:noFill/>
          <a:ln w="0">
            <a:noFill/>
          </a:ln>
        </p:spPr>
        <p:txBody>
          <a:bodyPr lIns="0" rIns="0" tIns="0" bIns="0" anchor="t">
            <a:noAutofit/>
          </a:bodyPr>
          <a:p>
            <a:pPr indent="0">
              <a:spcBef>
                <a:spcPts val="1417"/>
              </a:spcBef>
              <a:buNone/>
            </a:pPr>
            <a:endParaRPr b="0" lang="en-US" sz="1400" spc="-1" strike="noStrike">
              <a:solidFill>
                <a:schemeClr val="dk1"/>
              </a:solidFill>
              <a:latin typeface="Univers Next for HSBC Light"/>
            </a:endParaRPr>
          </a:p>
        </p:txBody>
      </p:sp>
      <p:sp>
        <p:nvSpPr>
          <p:cNvPr id="1714" name="PlaceHolder 5"/>
          <p:cNvSpPr>
            <a:spLocks noGrp="1"/>
          </p:cNvSpPr>
          <p:nvPr>
            <p:ph/>
          </p:nvPr>
        </p:nvSpPr>
        <p:spPr>
          <a:xfrm>
            <a:off x="8134920" y="1773360"/>
            <a:ext cx="3635640" cy="4403520"/>
          </a:xfrm>
          <a:prstGeom prst="rect">
            <a:avLst/>
          </a:prstGeom>
          <a:noFill/>
          <a:ln w="0">
            <a:noFill/>
          </a:ln>
        </p:spPr>
        <p:txBody>
          <a:bodyPr lIns="0" rIns="0" tIns="0" bIns="0" anchor="t">
            <a:noAutofit/>
          </a:bodyPr>
          <a:p>
            <a:pPr indent="0">
              <a:spcBef>
                <a:spcPts val="1417"/>
              </a:spcBef>
              <a:buNone/>
            </a:pPr>
            <a:endParaRPr b="0" lang="en-US" sz="1400" spc="-1" strike="noStrike">
              <a:solidFill>
                <a:schemeClr val="dk1"/>
              </a:solidFill>
              <a:latin typeface="Univers Next for HSBC Light"/>
            </a:endParaRPr>
          </a:p>
        </p:txBody>
      </p:sp>
      <p:sp>
        <p:nvSpPr>
          <p:cNvPr id="1715" name="TextBox 12"/>
          <p:cNvSpPr/>
          <p:nvPr/>
        </p:nvSpPr>
        <p:spPr>
          <a:xfrm>
            <a:off x="1803240" y="6175800"/>
            <a:ext cx="300060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Source:  HSBC annual report 2025</a:t>
            </a:r>
            <a:endParaRPr b="0" lang="en-GB" sz="1400" spc="-1" strike="noStrike">
              <a:solidFill>
                <a:srgbClr val="000000"/>
              </a:solidFill>
              <a:latin typeface="Arial"/>
            </a:endParaRPr>
          </a:p>
        </p:txBody>
      </p:sp>
      <p:pic>
        <p:nvPicPr>
          <p:cNvPr id="1716" name="Picture 10" descr=""/>
          <p:cNvPicPr/>
          <p:nvPr/>
        </p:nvPicPr>
        <p:blipFill>
          <a:blip r:embed="rId1"/>
          <a:stretch/>
        </p:blipFill>
        <p:spPr>
          <a:xfrm>
            <a:off x="323640" y="1609560"/>
            <a:ext cx="11446920" cy="33512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7" name="PlaceHolder 1"/>
          <p:cNvSpPr>
            <a:spLocks noGrp="1"/>
          </p:cNvSpPr>
          <p:nvPr>
            <p:ph type="ftr" idx="395"/>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18" name="PlaceHolder 2"/>
          <p:cNvSpPr>
            <a:spLocks noGrp="1"/>
          </p:cNvSpPr>
          <p:nvPr>
            <p:ph type="sldNum" idx="396"/>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09B4657D-6667-4BD7-9B5D-345E884A176B}"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719" name="TextBox 9"/>
          <p:cNvSpPr/>
          <p:nvPr/>
        </p:nvSpPr>
        <p:spPr>
          <a:xfrm>
            <a:off x="9839880" y="5473800"/>
            <a:ext cx="224712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Source:  HSBC annual report 2025</a:t>
            </a:r>
            <a:endParaRPr b="0" lang="en-GB" sz="1400" spc="-1" strike="noStrike">
              <a:solidFill>
                <a:srgbClr val="000000"/>
              </a:solidFill>
              <a:latin typeface="Arial"/>
            </a:endParaRPr>
          </a:p>
        </p:txBody>
      </p:sp>
      <p:pic>
        <p:nvPicPr>
          <p:cNvPr id="1720" name="Picture 5" descr=""/>
          <p:cNvPicPr/>
          <p:nvPr/>
        </p:nvPicPr>
        <p:blipFill>
          <a:blip r:embed="rId1"/>
          <a:stretch/>
        </p:blipFill>
        <p:spPr>
          <a:xfrm>
            <a:off x="383400" y="250560"/>
            <a:ext cx="4941720" cy="63547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1"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pl-PL" sz="4400" spc="-1" strike="noStrike">
                <a:solidFill>
                  <a:schemeClr val="lt1"/>
                </a:solidFill>
                <a:latin typeface="Univers Next for HSBC Light"/>
              </a:rPr>
              <a:t>Types of risk</a:t>
            </a:r>
            <a:endParaRPr b="0" lang="en-US" sz="4400" spc="-1" strike="noStrike">
              <a:solidFill>
                <a:schemeClr val="dk1"/>
              </a:solidFill>
              <a:latin typeface="Univers Next for HSBC Light"/>
            </a:endParaRPr>
          </a:p>
        </p:txBody>
      </p:sp>
      <p:sp>
        <p:nvSpPr>
          <p:cNvPr id="1722" name="PlaceHolder 2"/>
          <p:cNvSpPr>
            <a:spLocks noGrp="1"/>
          </p:cNvSpPr>
          <p:nvPr>
            <p:ph type="ftr" idx="397"/>
          </p:nvPr>
        </p:nvSpPr>
        <p:spPr>
          <a:xfrm>
            <a:off x="383400" y="497160"/>
            <a:ext cx="3770280" cy="253800"/>
          </a:xfrm>
          <a:prstGeom prst="rect">
            <a:avLst/>
          </a:prstGeom>
          <a:noFill/>
          <a:ln w="0">
            <a:noFill/>
          </a:ln>
        </p:spPr>
        <p:txBody>
          <a:bodyPr lIns="0" rIns="0" tIns="0" bIns="0" anchor="t">
            <a:noAutofit/>
          </a:bodyPr>
          <a:lstStyle>
            <a:lvl1pPr indent="0" defTabSz="914400">
              <a:lnSpc>
                <a:spcPct val="100000"/>
              </a:lnSpc>
              <a:buNone/>
              <a:defRPr b="0" lang="en-GB" sz="1050" spc="-1" strike="noStrike">
                <a:solidFill>
                  <a:schemeClr val="dk1"/>
                </a:solidFill>
                <a:latin typeface="Univers Next for HSBC Medium"/>
              </a:defRPr>
            </a:lvl1pPr>
          </a:lstStyle>
          <a:p>
            <a:pPr indent="0" defTabSz="914400">
              <a:lnSpc>
                <a:spcPct val="100000"/>
              </a:lnSpc>
              <a:buNone/>
            </a:pPr>
            <a:r>
              <a:rPr b="0" lang="en-GB" sz="1050" spc="-1" strike="noStrike">
                <a:solidFill>
                  <a:schemeClr val="dk1"/>
                </a:solidFill>
                <a:latin typeface="Univers Next for HSBC Medium"/>
              </a:rPr>
              <a:t> </a:t>
            </a:r>
            <a:endParaRPr b="0" lang="en-GB" sz="1050" spc="-1" strike="noStrike">
              <a:solidFill>
                <a:srgbClr val="ffffff"/>
              </a:solidFill>
              <a:latin typeface="Times New Roman"/>
            </a:endParaRPr>
          </a:p>
        </p:txBody>
      </p:sp>
      <p:sp>
        <p:nvSpPr>
          <p:cNvPr id="1723" name="PlaceHolder 3"/>
          <p:cNvSpPr>
            <a:spLocks noGrp="1"/>
          </p:cNvSpPr>
          <p:nvPr>
            <p:ph type="sldNum" idx="398"/>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087941F9-90B3-46A7-B5DC-6C76AE9FAC4A}"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4"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Market Risk</a:t>
            </a:r>
            <a:endParaRPr b="0" lang="en-US" sz="1800" spc="-1" strike="noStrike">
              <a:solidFill>
                <a:schemeClr val="dk1"/>
              </a:solidFill>
              <a:latin typeface="Univers Next for HSBC Light"/>
            </a:endParaRPr>
          </a:p>
        </p:txBody>
      </p:sp>
      <p:sp>
        <p:nvSpPr>
          <p:cNvPr id="1725" name="PlaceHolder 2"/>
          <p:cNvSpPr>
            <a:spLocks noGrp="1"/>
          </p:cNvSpPr>
          <p:nvPr>
            <p:ph type="ftr" idx="399"/>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26" name="PlaceHolder 3"/>
          <p:cNvSpPr>
            <a:spLocks noGrp="1"/>
          </p:cNvSpPr>
          <p:nvPr>
            <p:ph type="sldNum" idx="400"/>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B82E2741-AE22-4B62-BFF7-A4EC1225E72F}"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727" name="PlaceHolder 4"/>
          <p:cNvSpPr>
            <a:spLocks noGrp="1"/>
          </p:cNvSpPr>
          <p:nvPr>
            <p:ph/>
          </p:nvPr>
        </p:nvSpPr>
        <p:spPr>
          <a:xfrm>
            <a:off x="4524480" y="2123280"/>
            <a:ext cx="3635640" cy="195732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0" lang="en-US" sz="1400" spc="-1" strike="noStrike" u="sng">
                <a:solidFill>
                  <a:schemeClr val="dk1"/>
                </a:solidFill>
                <a:uFillTx/>
                <a:latin typeface="Univers Next for HSBC Light"/>
              </a:rPr>
              <a:t>Examples of risks included in market risk</a:t>
            </a:r>
            <a:r>
              <a:rPr b="0" lang="en-US" sz="1400" spc="-1" strike="noStrike">
                <a:solidFill>
                  <a:schemeClr val="dk1"/>
                </a:solidFill>
                <a:latin typeface="Univers Next for HSBC Light"/>
              </a:rPr>
              <a:t>:</a:t>
            </a:r>
            <a:r>
              <a:rPr b="0" lang="en-GB" sz="1400" spc="-1" strike="noStrike">
                <a:solidFill>
                  <a:schemeClr val="dk1"/>
                </a:solidFill>
                <a:latin typeface="Univers Next for HSBC Light"/>
              </a:rPr>
              <a:t> </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Interest rate;</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Equity;</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Foreign exchange (FX);</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Commodities.</a:t>
            </a:r>
            <a:endParaRPr b="0" lang="en-US" sz="1400" spc="-1" strike="noStrike">
              <a:solidFill>
                <a:schemeClr val="dk1"/>
              </a:solidFill>
              <a:latin typeface="Univers Next for HSBC Light"/>
            </a:endParaRPr>
          </a:p>
        </p:txBody>
      </p:sp>
      <p:sp>
        <p:nvSpPr>
          <p:cNvPr id="1728" name="PlaceHolder 5"/>
          <p:cNvSpPr>
            <a:spLocks noGrp="1"/>
          </p:cNvSpPr>
          <p:nvPr>
            <p:ph/>
          </p:nvPr>
        </p:nvSpPr>
        <p:spPr>
          <a:xfrm>
            <a:off x="8400240" y="2114280"/>
            <a:ext cx="3635640" cy="295560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0" lang="en-US" sz="1400" spc="-1" strike="noStrike" u="sng">
                <a:solidFill>
                  <a:schemeClr val="dk1"/>
                </a:solidFill>
                <a:uFillTx/>
                <a:latin typeface="Univers Next for HSBC Light"/>
              </a:rPr>
              <a:t>Some important market risk management terminology</a:t>
            </a:r>
            <a:r>
              <a:rPr b="0" lang="en-GB" sz="1400" spc="-1" strike="noStrike">
                <a:solidFill>
                  <a:schemeClr val="dk1"/>
                </a:solidFill>
                <a:latin typeface="Univers Next for HSBC Light"/>
              </a:rPr>
              <a:t>:</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Standardized approach (SA);</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Internal models approach (IMA);</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Value at Risk (VaR);</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Expected Shortfall (ES);</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Monte-Carlo simulation;</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Counterparty Credit Risk (CCR);</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X-Value Adjustments (XVA).</a:t>
            </a:r>
            <a:endParaRPr b="0" lang="en-US" sz="1400" spc="-1" strike="noStrike">
              <a:solidFill>
                <a:schemeClr val="dk1"/>
              </a:solidFill>
              <a:latin typeface="Univers Next for HSBC Light"/>
            </a:endParaRPr>
          </a:p>
        </p:txBody>
      </p:sp>
      <p:pic>
        <p:nvPicPr>
          <p:cNvPr id="1729" name="Picture 10" descr=""/>
          <p:cNvPicPr/>
          <p:nvPr/>
        </p:nvPicPr>
        <p:blipFill>
          <a:blip r:embed="rId1"/>
          <a:stretch/>
        </p:blipFill>
        <p:spPr>
          <a:xfrm>
            <a:off x="531720" y="3803400"/>
            <a:ext cx="4286880" cy="2623320"/>
          </a:xfrm>
          <a:prstGeom prst="rect">
            <a:avLst/>
          </a:prstGeom>
          <a:ln w="0">
            <a:noFill/>
          </a:ln>
        </p:spPr>
      </p:pic>
      <p:sp>
        <p:nvSpPr>
          <p:cNvPr id="1730" name="TextBox 1"/>
          <p:cNvSpPr/>
          <p:nvPr/>
        </p:nvSpPr>
        <p:spPr>
          <a:xfrm>
            <a:off x="403560" y="1518120"/>
            <a:ext cx="334656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1" lang="pl-PL" sz="1400" spc="-1" strike="noStrike">
                <a:solidFill>
                  <a:schemeClr val="dk1"/>
                </a:solidFill>
                <a:latin typeface="Univers Next for HSBC Light"/>
              </a:rPr>
              <a:t>Reminder from the previous lesson:</a:t>
            </a:r>
            <a:endParaRPr b="0" lang="en-GB"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1"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Market Risk</a:t>
            </a:r>
            <a:endParaRPr b="0" lang="en-US" sz="1800" spc="-1" strike="noStrike">
              <a:solidFill>
                <a:schemeClr val="dk1"/>
              </a:solidFill>
              <a:latin typeface="Univers Next for HSBC Light"/>
            </a:endParaRPr>
          </a:p>
        </p:txBody>
      </p:sp>
      <p:sp>
        <p:nvSpPr>
          <p:cNvPr id="1732" name="PlaceHolder 2"/>
          <p:cNvSpPr>
            <a:spLocks noGrp="1"/>
          </p:cNvSpPr>
          <p:nvPr>
            <p:ph type="ftr" idx="401"/>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33" name="PlaceHolder 3"/>
          <p:cNvSpPr>
            <a:spLocks noGrp="1"/>
          </p:cNvSpPr>
          <p:nvPr>
            <p:ph type="sldNum" idx="402"/>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A69D9BE7-1169-4A6B-933C-170463F694C8}"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734" name="TextBox 5"/>
          <p:cNvSpPr/>
          <p:nvPr/>
        </p:nvSpPr>
        <p:spPr>
          <a:xfrm>
            <a:off x="614520" y="1560240"/>
            <a:ext cx="9683280" cy="141120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Main measure, </a:t>
            </a:r>
            <a:r>
              <a:rPr b="1" lang="pl-PL" sz="1400" spc="-1" strike="noStrike">
                <a:solidFill>
                  <a:schemeClr val="dk1"/>
                </a:solidFill>
                <a:latin typeface="Univers Next for HSBC Light"/>
              </a:rPr>
              <a:t>Value at Risk (VaR)</a:t>
            </a:r>
            <a:r>
              <a:rPr b="0" lang="pl-PL" sz="1400" spc="-1" strike="noStrike">
                <a:solidFill>
                  <a:schemeClr val="dk1"/>
                </a:solidFill>
                <a:latin typeface="Univers Next for HSBC Light"/>
              </a:rPr>
              <a:t>: estimation of the potential loss at a certain confidence level (X) and time horizon (e.g. N days)</a:t>
            </a:r>
            <a:endParaRPr b="0" lang="en-GB" sz="1400" spc="-1" strike="noStrike">
              <a:solidFill>
                <a:srgbClr val="000000"/>
              </a:solidFill>
              <a:latin typeface="Arial"/>
            </a:endParaRPr>
          </a:p>
          <a:p>
            <a:pPr defTabSz="914400">
              <a:lnSpc>
                <a:spcPct val="100000"/>
              </a:lnSpc>
              <a:spcBef>
                <a:spcPts val="1001"/>
              </a:spcBef>
            </a:pP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1" lang="pl-PL" sz="1400" spc="-1" strike="noStrike">
                <a:solidFill>
                  <a:schemeClr val="dk1"/>
                </a:solidFill>
                <a:latin typeface="Univers Next for HSBC Light"/>
              </a:rPr>
              <a:t>Example</a:t>
            </a:r>
            <a:r>
              <a:rPr b="0" lang="pl-PL" sz="1400" spc="-1" strike="noStrike">
                <a:solidFill>
                  <a:schemeClr val="dk1"/>
                </a:solidFill>
                <a:latin typeface="Univers Next for HSBC Light"/>
              </a:rPr>
              <a:t>:</a:t>
            </a:r>
            <a:r>
              <a:rPr b="0" lang="en-US" sz="1400" spc="-1" strike="noStrike">
                <a:solidFill>
                  <a:schemeClr val="dk1"/>
                </a:solidFill>
                <a:latin typeface="Univers Next for HSBC Light"/>
              </a:rPr>
              <a:t> if the VaR at 99% and 10 days is 10.000 PLN, this means that we are 99% sure that we will not lose more than 10.000 PLN in the next 10 days</a:t>
            </a:r>
            <a:endParaRPr b="0" lang="en-GB" sz="1400" spc="-1" strike="noStrike">
              <a:solidFill>
                <a:srgbClr val="000000"/>
              </a:solidFill>
              <a:latin typeface="Arial"/>
            </a:endParaRPr>
          </a:p>
        </p:txBody>
      </p:sp>
      <p:pic>
        <p:nvPicPr>
          <p:cNvPr id="1735" name="Picture 8" descr=""/>
          <p:cNvPicPr/>
          <p:nvPr/>
        </p:nvPicPr>
        <p:blipFill>
          <a:blip r:embed="rId1"/>
          <a:stretch/>
        </p:blipFill>
        <p:spPr>
          <a:xfrm>
            <a:off x="3857040" y="3470400"/>
            <a:ext cx="4453200" cy="27050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6"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Market Risk</a:t>
            </a:r>
            <a:endParaRPr b="0" lang="en-US" sz="1800" spc="-1" strike="noStrike">
              <a:solidFill>
                <a:schemeClr val="dk1"/>
              </a:solidFill>
              <a:latin typeface="Univers Next for HSBC Light"/>
            </a:endParaRPr>
          </a:p>
        </p:txBody>
      </p:sp>
      <p:sp>
        <p:nvSpPr>
          <p:cNvPr id="1737" name="PlaceHolder 2"/>
          <p:cNvSpPr>
            <a:spLocks noGrp="1"/>
          </p:cNvSpPr>
          <p:nvPr>
            <p:ph type="ftr" idx="403"/>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38" name="PlaceHolder 3"/>
          <p:cNvSpPr>
            <a:spLocks noGrp="1"/>
          </p:cNvSpPr>
          <p:nvPr>
            <p:ph type="sldNum" idx="404"/>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F2D21973-3E71-42D5-A524-753E2B4D0C44}"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739" name="TextBox 5"/>
          <p:cNvSpPr/>
          <p:nvPr/>
        </p:nvSpPr>
        <p:spPr>
          <a:xfrm>
            <a:off x="614520" y="1338120"/>
            <a:ext cx="10805760" cy="13248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Bef>
                <a:spcPts val="1001"/>
              </a:spcBef>
            </a:pPr>
            <a:r>
              <a:rPr b="0" lang="en-US" sz="1400" spc="-1" strike="noStrike">
                <a:solidFill>
                  <a:schemeClr val="dk1"/>
                </a:solidFill>
                <a:latin typeface="Univers Next for HSBC Light"/>
              </a:rPr>
              <a:t>VaR has a number of </a:t>
            </a:r>
            <a:r>
              <a:rPr b="1" lang="pl-PL" sz="1400" spc="-1" strike="noStrike">
                <a:solidFill>
                  <a:schemeClr val="dk1"/>
                </a:solidFill>
                <a:latin typeface="Univers Next for HSBC Light"/>
              </a:rPr>
              <a:t>advantages</a:t>
            </a:r>
            <a:r>
              <a:rPr b="0" lang="en-US" sz="1400" spc="-1" strike="noStrike">
                <a:solidFill>
                  <a:schemeClr val="dk1"/>
                </a:solidFill>
                <a:latin typeface="Univers Next for HSBC Light"/>
              </a:rPr>
              <a:t>:</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It captures an important aspect of risk with a single number</a:t>
            </a:r>
            <a:r>
              <a:rPr b="0" lang="pl-PL" sz="1400" spc="-1" strike="noStrike">
                <a:solidFill>
                  <a:schemeClr val="dk1"/>
                </a:solidFill>
                <a:latin typeface="Univers Next for HSBC Light"/>
              </a:rPr>
              <a:t>;</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It is easy to understand</a:t>
            </a:r>
            <a:r>
              <a:rPr b="0" lang="pl-PL" sz="1400" spc="-1" strike="noStrike">
                <a:solidFill>
                  <a:schemeClr val="dk1"/>
                </a:solidFill>
                <a:latin typeface="Univers Next for HSBC Light"/>
              </a:rPr>
              <a:t>: the 1% VaR is the worst outcome of the 99% best outcomes</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It is </a:t>
            </a:r>
            <a:r>
              <a:rPr b="0" lang="pl-PL" sz="1400" spc="-1" strike="noStrike">
                <a:solidFill>
                  <a:schemeClr val="dk1"/>
                </a:solidFill>
                <a:latin typeface="Univers Next for HSBC Light"/>
              </a:rPr>
              <a:t>easyt to calculate</a:t>
            </a:r>
            <a:endParaRPr b="0" lang="en-GB" sz="1400" spc="-1" strike="noStrike">
              <a:solidFill>
                <a:srgbClr val="000000"/>
              </a:solidFill>
              <a:latin typeface="Arial"/>
            </a:endParaRPr>
          </a:p>
        </p:txBody>
      </p:sp>
      <p:sp>
        <p:nvSpPr>
          <p:cNvPr id="1740" name="TextBox 9"/>
          <p:cNvSpPr/>
          <p:nvPr/>
        </p:nvSpPr>
        <p:spPr>
          <a:xfrm>
            <a:off x="614520" y="4826520"/>
            <a:ext cx="10248840" cy="13248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There are </a:t>
            </a:r>
            <a:r>
              <a:rPr b="1" lang="pl-PL" sz="1400" spc="-1" strike="noStrike">
                <a:solidFill>
                  <a:schemeClr val="dk1"/>
                </a:solidFill>
                <a:latin typeface="Univers Next for HSBC Light"/>
              </a:rPr>
              <a:t>three main approaches to calculate VaR</a:t>
            </a:r>
            <a:r>
              <a:rPr b="0" lang="en-US" sz="1400" spc="-1" strike="noStrike">
                <a:solidFill>
                  <a:schemeClr val="dk1"/>
                </a:solidFill>
                <a:latin typeface="Univers Next for HSBC Light"/>
              </a:rPr>
              <a:t>:</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Parametric: the P&amp;L is estimated by assuming that the portfolio/underlying follows a certain distribution;</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Historical: the P&amp;L is estimated using risk factors' recent history;</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Monte Carlo: the risk factors are simulated and then the P&amp;L is estimated</a:t>
            </a:r>
            <a:r>
              <a:rPr b="0" lang="en-US" sz="1400" spc="-1" strike="noStrike">
                <a:solidFill>
                  <a:schemeClr val="dk1"/>
                </a:solidFill>
                <a:latin typeface="Univers Next for HSBC Light"/>
              </a:rPr>
              <a:t>.</a:t>
            </a:r>
            <a:endParaRPr b="0" lang="en-GB" sz="1400" spc="-1" strike="noStrike">
              <a:solidFill>
                <a:srgbClr val="000000"/>
              </a:solidFill>
              <a:latin typeface="Arial"/>
            </a:endParaRPr>
          </a:p>
        </p:txBody>
      </p:sp>
      <p:sp>
        <p:nvSpPr>
          <p:cNvPr id="1741" name="TextBox 1"/>
          <p:cNvSpPr/>
          <p:nvPr/>
        </p:nvSpPr>
        <p:spPr>
          <a:xfrm>
            <a:off x="614520" y="3027240"/>
            <a:ext cx="10805760" cy="13248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Bef>
                <a:spcPts val="1001"/>
              </a:spcBef>
            </a:pPr>
            <a:r>
              <a:rPr b="0" lang="en-US" sz="1400" spc="-1" strike="noStrike">
                <a:solidFill>
                  <a:schemeClr val="dk1"/>
                </a:solidFill>
                <a:latin typeface="Univers Next for HSBC Light"/>
              </a:rPr>
              <a:t>VaR has a number of </a:t>
            </a:r>
            <a:r>
              <a:rPr b="1" lang="pl-PL" sz="1400" spc="-1" strike="noStrike">
                <a:solidFill>
                  <a:schemeClr val="dk1"/>
                </a:solidFill>
                <a:latin typeface="Univers Next for HSBC Light"/>
              </a:rPr>
              <a:t>disadvantages</a:t>
            </a:r>
            <a:r>
              <a:rPr b="0" lang="pl-PL" sz="1400" spc="-1" strike="noStrike">
                <a:solidFill>
                  <a:schemeClr val="dk1"/>
                </a:solidFill>
                <a:latin typeface="Univers Next for HSBC Light"/>
              </a:rPr>
              <a:t>:</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It actually doesn’t capture the key aspect of risk: what to expect when things go wrong</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It is actually extremely misleading: the 1% VaR is the *best* possible outcome of the 1% worst cases</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It is actualluly not a risk measure at all (it is not a cohearent risk measure)</a:t>
            </a:r>
            <a:endParaRPr b="0" lang="en-GB"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6"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GB" sz="1800" spc="-1" strike="noStrike">
                <a:solidFill>
                  <a:schemeClr val="dk1"/>
                </a:solidFill>
                <a:latin typeface="Univers Next for HSBC Medium"/>
              </a:rPr>
              <a:t>Table of contents</a:t>
            </a:r>
            <a:endParaRPr b="0" lang="en-US" sz="1800" spc="-1" strike="noStrike">
              <a:solidFill>
                <a:schemeClr val="dk1"/>
              </a:solidFill>
              <a:latin typeface="Univers Next for HSBC Light"/>
            </a:endParaRPr>
          </a:p>
        </p:txBody>
      </p:sp>
      <p:sp>
        <p:nvSpPr>
          <p:cNvPr id="1547" name="PlaceHolder 2"/>
          <p:cNvSpPr>
            <a:spLocks noGrp="1"/>
          </p:cNvSpPr>
          <p:nvPr>
            <p:ph type="ftr" idx="368"/>
          </p:nvPr>
        </p:nvSpPr>
        <p:spPr>
          <a:xfrm>
            <a:off x="383400" y="497160"/>
            <a:ext cx="3783240" cy="255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548" name="PlaceHolder 3"/>
          <p:cNvSpPr>
            <a:spLocks noGrp="1"/>
          </p:cNvSpPr>
          <p:nvPr>
            <p:ph type="sldNum" idx="369"/>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8759EE8D-1C64-45B6-BD94-01527EDB5DBE}"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graphicFrame>
        <p:nvGraphicFramePr>
          <p:cNvPr id="1549" name="Table 3"/>
          <p:cNvGraphicFramePr/>
          <p:nvPr/>
        </p:nvGraphicFramePr>
        <p:xfrm>
          <a:off x="371520" y="1773360"/>
          <a:ext cx="5602320" cy="1841040"/>
        </p:xfrm>
        <a:graphic>
          <a:graphicData uri="http://schemas.openxmlformats.org/drawingml/2006/table">
            <a:tbl>
              <a:tblPr/>
              <a:tblGrid>
                <a:gridCol w="4876560"/>
                <a:gridCol w="725760"/>
              </a:tblGrid>
              <a:tr h="460080">
                <a:tc>
                  <a:txBody>
                    <a:bodyPr lIns="0" rIns="0" tIns="72000" bIns="72000" anchor="ctr">
                      <a:noAutofit/>
                    </a:bodyPr>
                    <a:p>
                      <a:pPr defTabSz="914400">
                        <a:lnSpc>
                          <a:spcPct val="100000"/>
                        </a:lnSpc>
                      </a:pPr>
                      <a:r>
                        <a:rPr b="0" lang="pl-PL" sz="1400" spc="-1" strike="noStrike">
                          <a:solidFill>
                            <a:schemeClr val="dk1"/>
                          </a:solidFill>
                          <a:latin typeface="Univers Next for HSBC Light"/>
                        </a:rPr>
                        <a:t>Risk Management Framework</a:t>
                      </a:r>
                      <a:endParaRPr b="0" lang="en-GB"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000000"/>
                      </a:solidFill>
                      <a:prstDash val="solid"/>
                    </a:lnT>
                    <a:lnB w="12240">
                      <a:solidFill>
                        <a:srgbClr val="000000"/>
                      </a:solidFill>
                      <a:prstDash val="solid"/>
                    </a:lnB>
                    <a:noFill/>
                  </a:tcPr>
                </a:tc>
                <a:tc>
                  <a:txBody>
                    <a:bodyPr lIns="0" rIns="0" tIns="72000" bIns="72000" anchor="ctr">
                      <a:noAutofit/>
                    </a:bodyPr>
                    <a:p>
                      <a:pPr algn="r" defTabSz="914400">
                        <a:lnSpc>
                          <a:spcPct val="100000"/>
                        </a:lnSpc>
                      </a:pPr>
                      <a:r>
                        <a:rPr b="0" lang="pl-PL" sz="1400" spc="-1" strike="noStrike">
                          <a:solidFill>
                            <a:schemeClr val="dk1"/>
                          </a:solidFill>
                          <a:latin typeface="Univers Next for HSBC Light"/>
                        </a:rPr>
                        <a:t>3</a:t>
                      </a:r>
                      <a:endParaRPr b="0" lang="en-GB"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000000"/>
                      </a:solidFill>
                      <a:prstDash val="solid"/>
                    </a:lnT>
                    <a:lnB w="12240">
                      <a:solidFill>
                        <a:srgbClr val="000000"/>
                      </a:solidFill>
                      <a:prstDash val="solid"/>
                    </a:lnB>
                    <a:noFill/>
                  </a:tcPr>
                </a:tc>
              </a:tr>
              <a:tr h="460080">
                <a:tc>
                  <a:txBody>
                    <a:bodyPr lIns="0" rIns="0" tIns="72000" bIns="72000" anchor="ctr">
                      <a:noAutofit/>
                    </a:bodyPr>
                    <a:p>
                      <a:pPr defTabSz="914400">
                        <a:lnSpc>
                          <a:spcPct val="100000"/>
                        </a:lnSpc>
                      </a:pPr>
                      <a:r>
                        <a:rPr b="0" lang="pl-PL" sz="1400" spc="-1" strike="noStrike">
                          <a:solidFill>
                            <a:schemeClr val="dk1"/>
                          </a:solidFill>
                          <a:latin typeface="Univers Next for HSBC Light"/>
                        </a:rPr>
                        <a:t>Types of Risk</a:t>
                      </a:r>
                      <a:endParaRPr b="0" lang="en-GB"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000000"/>
                      </a:solidFill>
                      <a:prstDash val="solid"/>
                    </a:lnT>
                    <a:lnB w="12240">
                      <a:solidFill>
                        <a:srgbClr val="000000"/>
                      </a:solidFill>
                      <a:prstDash val="solid"/>
                    </a:lnB>
                    <a:noFill/>
                  </a:tcPr>
                </a:tc>
                <a:tc>
                  <a:txBody>
                    <a:bodyPr lIns="0" rIns="0" tIns="72000" bIns="72000" anchor="ctr">
                      <a:noAutofit/>
                    </a:bodyPr>
                    <a:p>
                      <a:pPr algn="r" defTabSz="914400">
                        <a:lnSpc>
                          <a:spcPct val="100000"/>
                        </a:lnSpc>
                      </a:pPr>
                      <a:r>
                        <a:rPr b="0" lang="pl-PL" sz="1400" spc="-1" strike="noStrike">
                          <a:solidFill>
                            <a:schemeClr val="dk1"/>
                          </a:solidFill>
                          <a:latin typeface="Univers Next for HSBC Light"/>
                        </a:rPr>
                        <a:t>14</a:t>
                      </a:r>
                      <a:endParaRPr b="0" lang="en-GB"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000000"/>
                      </a:solidFill>
                      <a:prstDash val="solid"/>
                    </a:lnT>
                    <a:lnB w="12240">
                      <a:solidFill>
                        <a:srgbClr val="000000"/>
                      </a:solidFill>
                      <a:prstDash val="solid"/>
                    </a:lnB>
                    <a:noFill/>
                  </a:tcPr>
                </a:tc>
              </a:tr>
              <a:tr h="460080">
                <a:tc>
                  <a:txBody>
                    <a:bodyPr lIns="0" rIns="0" tIns="72000" bIns="72000" anchor="ctr">
                      <a:noAutofit/>
                    </a:bodyPr>
                    <a:p>
                      <a:pPr defTabSz="914400">
                        <a:lnSpc>
                          <a:spcPct val="100000"/>
                        </a:lnSpc>
                      </a:pPr>
                      <a:r>
                        <a:rPr b="0" lang="pl-PL" sz="1400" spc="-1" strike="noStrike">
                          <a:solidFill>
                            <a:schemeClr val="dk1"/>
                          </a:solidFill>
                          <a:latin typeface="Univers Next for HSBC Light"/>
                        </a:rPr>
                        <a:t>Cases for study and discussion</a:t>
                      </a:r>
                      <a:endParaRPr b="0" lang="en-GB"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000000"/>
                      </a:solidFill>
                      <a:prstDash val="solid"/>
                    </a:lnT>
                    <a:lnB w="12240">
                      <a:solidFill>
                        <a:srgbClr val="000000"/>
                      </a:solidFill>
                      <a:prstDash val="solid"/>
                    </a:lnB>
                    <a:noFill/>
                  </a:tcPr>
                </a:tc>
                <a:tc>
                  <a:txBody>
                    <a:bodyPr lIns="0" rIns="0" tIns="72000" bIns="72000" anchor="ctr">
                      <a:noAutofit/>
                    </a:bodyPr>
                    <a:p>
                      <a:pPr algn="r" defTabSz="914400">
                        <a:lnSpc>
                          <a:spcPct val="100000"/>
                        </a:lnSpc>
                      </a:pPr>
                      <a:r>
                        <a:rPr b="0" lang="pl-PL" sz="1400" spc="-1" strike="noStrike">
                          <a:solidFill>
                            <a:schemeClr val="dk1"/>
                          </a:solidFill>
                          <a:latin typeface="Univers Next for HSBC Light"/>
                        </a:rPr>
                        <a:t>31</a:t>
                      </a:r>
                      <a:endParaRPr b="0" lang="en-GB"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000000"/>
                      </a:solidFill>
                      <a:prstDash val="solid"/>
                    </a:lnT>
                    <a:lnB w="12240">
                      <a:solidFill>
                        <a:srgbClr val="000000"/>
                      </a:solidFill>
                      <a:prstDash val="solid"/>
                    </a:lnB>
                    <a:noFill/>
                  </a:tcPr>
                </a:tc>
              </a:tr>
              <a:tr h="460080">
                <a:tc>
                  <a:txBody>
                    <a:bodyPr lIns="0" rIns="0" tIns="72000" bIns="72000" anchor="ctr">
                      <a:noAutofit/>
                    </a:bodyPr>
                    <a:p>
                      <a:pPr defTabSz="914400">
                        <a:lnSpc>
                          <a:spcPct val="100000"/>
                        </a:lnSpc>
                      </a:pPr>
                      <a:r>
                        <a:rPr b="0" lang="pl-PL" sz="1400" spc="-1" strike="noStrike">
                          <a:solidFill>
                            <a:schemeClr val="dk1"/>
                          </a:solidFill>
                          <a:latin typeface="Univers Next for HSBC Light"/>
                        </a:rPr>
                        <a:t>Practical case: set an approval framework</a:t>
                      </a:r>
                      <a:endParaRPr b="0" lang="en-GB"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000000"/>
                      </a:solidFill>
                      <a:prstDash val="solid"/>
                    </a:lnT>
                    <a:lnB w="12240">
                      <a:solidFill>
                        <a:srgbClr val="000000"/>
                      </a:solidFill>
                      <a:prstDash val="solid"/>
                    </a:lnB>
                    <a:noFill/>
                  </a:tcPr>
                </a:tc>
                <a:tc>
                  <a:txBody>
                    <a:bodyPr lIns="0" rIns="0" tIns="72000" bIns="72000" anchor="ctr">
                      <a:noAutofit/>
                    </a:bodyPr>
                    <a:p>
                      <a:pPr algn="r" defTabSz="914400">
                        <a:lnSpc>
                          <a:spcPct val="100000"/>
                        </a:lnSpc>
                      </a:pPr>
                      <a:r>
                        <a:rPr b="0" lang="pl-PL" sz="1400" spc="-1" strike="noStrike">
                          <a:solidFill>
                            <a:schemeClr val="dk1"/>
                          </a:solidFill>
                          <a:latin typeface="Univers Next for HSBC Light"/>
                        </a:rPr>
                        <a:t>36</a:t>
                      </a:r>
                      <a:endParaRPr b="0" lang="en-GB"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000000"/>
                      </a:solidFill>
                      <a:prstDash val="solid"/>
                    </a:lnT>
                    <a:lnB w="1224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2"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Market Risk</a:t>
            </a:r>
            <a:endParaRPr b="0" lang="en-US" sz="1800" spc="-1" strike="noStrike">
              <a:solidFill>
                <a:schemeClr val="dk1"/>
              </a:solidFill>
              <a:latin typeface="Univers Next for HSBC Light"/>
            </a:endParaRPr>
          </a:p>
        </p:txBody>
      </p:sp>
      <p:sp>
        <p:nvSpPr>
          <p:cNvPr id="1743" name="PlaceHolder 2"/>
          <p:cNvSpPr>
            <a:spLocks noGrp="1"/>
          </p:cNvSpPr>
          <p:nvPr>
            <p:ph type="ftr" idx="405"/>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44" name="PlaceHolder 3"/>
          <p:cNvSpPr>
            <a:spLocks noGrp="1"/>
          </p:cNvSpPr>
          <p:nvPr>
            <p:ph type="sldNum" idx="406"/>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AD129209-F567-4569-B671-9A40374D695A}"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745" name="TextBox 5"/>
          <p:cNvSpPr/>
          <p:nvPr/>
        </p:nvSpPr>
        <p:spPr>
          <a:xfrm>
            <a:off x="614520" y="1579680"/>
            <a:ext cx="9683280" cy="23058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The VaR </a:t>
            </a:r>
            <a:r>
              <a:rPr b="0" lang="en-US" sz="1400" spc="-1" strike="noStrike">
                <a:solidFill>
                  <a:schemeClr val="dk1"/>
                </a:solidFill>
                <a:latin typeface="Univers Next for HSBC Light"/>
              </a:rPr>
              <a:t>can</a:t>
            </a:r>
            <a:r>
              <a:rPr b="0" lang="pl-PL" sz="1400" spc="-1" strike="noStrike">
                <a:solidFill>
                  <a:schemeClr val="dk1"/>
                </a:solidFill>
                <a:latin typeface="Univers Next for HSBC Light"/>
              </a:rPr>
              <a:t>not</a:t>
            </a:r>
            <a:r>
              <a:rPr b="0" lang="en-US" sz="1400" spc="-1" strike="noStrike">
                <a:solidFill>
                  <a:schemeClr val="dk1"/>
                </a:solidFill>
                <a:latin typeface="Univers Next for HSBC Light"/>
              </a:rPr>
              <a:t> cover </a:t>
            </a:r>
            <a:r>
              <a:rPr b="0" lang="pl-PL" sz="1400" spc="-1" strike="noStrike">
                <a:solidFill>
                  <a:schemeClr val="dk1"/>
                </a:solidFill>
                <a:latin typeface="Univers Next for HSBC Light"/>
              </a:rPr>
              <a:t>all </a:t>
            </a:r>
            <a:r>
              <a:rPr b="0" lang="en-US" sz="1400" spc="-1" strike="noStrike">
                <a:solidFill>
                  <a:schemeClr val="dk1"/>
                </a:solidFill>
                <a:latin typeface="Univers Next for HSBC Light"/>
              </a:rPr>
              <a:t>risk factors</a:t>
            </a:r>
            <a:r>
              <a:rPr b="0" lang="pl-PL" sz="1400" spc="-1" strike="noStrike">
                <a:solidFill>
                  <a:schemeClr val="dk1"/>
                </a:solidFill>
                <a:latin typeface="Univers Next for HSBC Light"/>
              </a:rPr>
              <a:t>, it needs to be </a:t>
            </a:r>
            <a:r>
              <a:rPr b="0" lang="en-US" sz="1400" spc="-1" strike="noStrike">
                <a:solidFill>
                  <a:schemeClr val="dk1"/>
                </a:solidFill>
                <a:latin typeface="Univers Next for HSBC Light"/>
              </a:rPr>
              <a:t>supplement</a:t>
            </a:r>
            <a:r>
              <a:rPr b="0" lang="pl-PL" sz="1400" spc="-1" strike="noStrike">
                <a:solidFill>
                  <a:schemeClr val="dk1"/>
                </a:solidFill>
                <a:latin typeface="Univers Next for HSBC Light"/>
              </a:rPr>
              <a:t>ed. Examples:</a:t>
            </a:r>
            <a:endParaRPr b="0" lang="en-GB" sz="1400" spc="-1" strike="noStrike">
              <a:solidFill>
                <a:srgbClr val="000000"/>
              </a:solidFill>
              <a:latin typeface="Arial"/>
            </a:endParaRPr>
          </a:p>
          <a:p>
            <a:pPr defTabSz="914400">
              <a:lnSpc>
                <a:spcPct val="100000"/>
              </a:lnSpc>
              <a:spcBef>
                <a:spcPts val="1001"/>
              </a:spcBef>
            </a:pP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1" lang="en-US" sz="1400" spc="-1" strike="noStrike">
                <a:solidFill>
                  <a:schemeClr val="dk1"/>
                </a:solidFill>
                <a:latin typeface="Univers Next for HSBC Light"/>
              </a:rPr>
              <a:t>Stressed VaR</a:t>
            </a:r>
            <a:r>
              <a:rPr b="0" lang="en-US" sz="1400" spc="-1" strike="noStrike">
                <a:solidFill>
                  <a:schemeClr val="dk1"/>
                </a:solidFill>
                <a:latin typeface="Univers Next for HSBC Light"/>
              </a:rPr>
              <a:t>: </a:t>
            </a:r>
            <a:r>
              <a:rPr b="0" lang="pl-PL" sz="1400" spc="-1" strike="noStrike">
                <a:solidFill>
                  <a:schemeClr val="dk1"/>
                </a:solidFill>
                <a:latin typeface="Univers Next for HSBC Light"/>
              </a:rPr>
              <a:t>assuming historical approach, </a:t>
            </a:r>
            <a:r>
              <a:rPr b="0" lang="en-US" sz="1400" spc="-1" strike="noStrike">
                <a:solidFill>
                  <a:schemeClr val="dk1"/>
                </a:solidFill>
                <a:latin typeface="Univers Next for HSBC Light"/>
              </a:rPr>
              <a:t>VaR only </a:t>
            </a:r>
            <a:r>
              <a:rPr b="0" lang="pl-PL" sz="1400" spc="-1" strike="noStrike">
                <a:solidFill>
                  <a:schemeClr val="dk1"/>
                </a:solidFill>
                <a:latin typeface="Univers Next for HSBC Light"/>
              </a:rPr>
              <a:t>uses </a:t>
            </a:r>
            <a:r>
              <a:rPr b="0" lang="en-US" sz="1400" spc="-1" strike="noStrike">
                <a:solidFill>
                  <a:schemeClr val="dk1"/>
                </a:solidFill>
                <a:latin typeface="Univers Next for HSBC Light"/>
              </a:rPr>
              <a:t>the recent history of the relevant risk factors. Stressed VaR uses the history during the financial crisis;</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1" lang="en-US" sz="1400" spc="-1" strike="noStrike">
                <a:solidFill>
                  <a:schemeClr val="dk1"/>
                </a:solidFill>
                <a:latin typeface="Univers Next for HSBC Light"/>
              </a:rPr>
              <a:t>Idiosyncratic Credit VaR</a:t>
            </a:r>
            <a:r>
              <a:rPr b="0" lang="en-US" sz="1400" spc="-1" strike="noStrike">
                <a:solidFill>
                  <a:schemeClr val="dk1"/>
                </a:solidFill>
                <a:latin typeface="Univers Next for HSBC Light"/>
              </a:rPr>
              <a:t>: many positions do not have proper market data</a:t>
            </a:r>
            <a:r>
              <a:rPr b="0" lang="pl-PL" sz="1400" spc="-1" strike="noStrike">
                <a:solidFill>
                  <a:schemeClr val="dk1"/>
                </a:solidFill>
                <a:latin typeface="Univers Next for HSBC Light"/>
              </a:rPr>
              <a:t>;</a:t>
            </a:r>
            <a:r>
              <a:rPr b="0" lang="en-US" sz="1400" spc="-1" strike="noStrike">
                <a:solidFill>
                  <a:schemeClr val="dk1"/>
                </a:solidFill>
                <a:latin typeface="Univers Next for HSBC Light"/>
              </a:rPr>
              <a:t> they must be valued using a proxy, which introduces further error in the calculation. This term </a:t>
            </a:r>
            <a:r>
              <a:rPr b="0" lang="pl-PL" sz="1400" spc="-1" strike="noStrike">
                <a:solidFill>
                  <a:schemeClr val="dk1"/>
                </a:solidFill>
                <a:latin typeface="Univers Next for HSBC Light"/>
              </a:rPr>
              <a:t>estimates </a:t>
            </a:r>
            <a:r>
              <a:rPr b="0" lang="en-US" sz="1400" spc="-1" strike="noStrike">
                <a:solidFill>
                  <a:schemeClr val="dk1"/>
                </a:solidFill>
                <a:latin typeface="Univers Next for HSBC Light"/>
              </a:rPr>
              <a:t>this error;</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1" lang="en-US" sz="1400" spc="-1" strike="noStrike">
                <a:solidFill>
                  <a:schemeClr val="dk1"/>
                </a:solidFill>
                <a:latin typeface="Univers Next for HSBC Light"/>
              </a:rPr>
              <a:t>Incremental Risk Charge</a:t>
            </a:r>
            <a:r>
              <a:rPr b="0" lang="en-US" sz="1400" spc="-1" strike="noStrike">
                <a:solidFill>
                  <a:schemeClr val="dk1"/>
                </a:solidFill>
                <a:latin typeface="Univers Next for HSBC Light"/>
              </a:rPr>
              <a:t>: VaR does not take into account changes in credit quality of obligors (i.e. rating). This term estimates the effect of this risk factor</a:t>
            </a:r>
            <a:r>
              <a:rPr b="0" lang="pl-PL" sz="1400" spc="-1" strike="noStrike">
                <a:solidFill>
                  <a:schemeClr val="dk1"/>
                </a:solidFill>
                <a:latin typeface="Univers Next for HSBC Light"/>
              </a:rPr>
              <a:t>.</a:t>
            </a:r>
            <a:endParaRPr b="0" lang="en-GB" sz="1400" spc="-1" strike="noStrike">
              <a:solidFill>
                <a:srgbClr val="000000"/>
              </a:solidFill>
              <a:latin typeface="Arial"/>
            </a:endParaRPr>
          </a:p>
        </p:txBody>
      </p:sp>
      <p:sp>
        <p:nvSpPr>
          <p:cNvPr id="1746" name="TextBox 8"/>
          <p:cNvSpPr/>
          <p:nvPr/>
        </p:nvSpPr>
        <p:spPr>
          <a:xfrm>
            <a:off x="614520" y="4956840"/>
            <a:ext cx="503640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Each term responds to a </a:t>
            </a:r>
            <a:r>
              <a:rPr b="1" lang="pl-PL" sz="1400" spc="-1" strike="noStrike">
                <a:solidFill>
                  <a:schemeClr val="dk1"/>
                </a:solidFill>
                <a:latin typeface="Univers Next for HSBC Light"/>
              </a:rPr>
              <a:t>regulatory requirement</a:t>
            </a:r>
            <a:endParaRPr b="0" lang="en-GB"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747"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Market Risk</a:t>
            </a:r>
            <a:endParaRPr b="0" lang="en-US" sz="1800" spc="-1" strike="noStrike">
              <a:solidFill>
                <a:schemeClr val="dk1"/>
              </a:solidFill>
              <a:latin typeface="Univers Next for HSBC Light"/>
            </a:endParaRPr>
          </a:p>
        </p:txBody>
      </p:sp>
      <p:sp>
        <p:nvSpPr>
          <p:cNvPr id="1748" name="PlaceHolder 2"/>
          <p:cNvSpPr>
            <a:spLocks noGrp="1"/>
          </p:cNvSpPr>
          <p:nvPr>
            <p:ph type="ftr" idx="407"/>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49" name="PlaceHolder 3"/>
          <p:cNvSpPr>
            <a:spLocks noGrp="1"/>
          </p:cNvSpPr>
          <p:nvPr>
            <p:ph type="sldNum" idx="408"/>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2AED489C-DC16-4A7A-BC97-4F8EA846B231}"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pic>
        <p:nvPicPr>
          <p:cNvPr id="1750" name="Picture 5" descr=""/>
          <p:cNvPicPr/>
          <p:nvPr/>
        </p:nvPicPr>
        <p:blipFill>
          <a:blip r:embed="rId1"/>
          <a:stretch/>
        </p:blipFill>
        <p:spPr>
          <a:xfrm>
            <a:off x="3732120" y="2241360"/>
            <a:ext cx="4703400" cy="2462760"/>
          </a:xfrm>
          <a:prstGeom prst="rect">
            <a:avLst/>
          </a:prstGeom>
          <a:ln w="0">
            <a:noFill/>
          </a:ln>
        </p:spPr>
      </p:pic>
      <p:sp>
        <p:nvSpPr>
          <p:cNvPr id="1751" name="TextBox 2"/>
          <p:cNvSpPr/>
          <p:nvPr/>
        </p:nvSpPr>
        <p:spPr>
          <a:xfrm>
            <a:off x="393840" y="1566720"/>
            <a:ext cx="3715200" cy="3333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600" spc="-1" strike="noStrike">
                <a:solidFill>
                  <a:schemeClr val="dk1"/>
                </a:solidFill>
                <a:latin typeface="Univers Next for HSBC Light"/>
              </a:rPr>
              <a:t>Example of use: </a:t>
            </a:r>
            <a:r>
              <a:rPr b="1" lang="pl-PL" sz="1600" spc="-1" strike="noStrike">
                <a:solidFill>
                  <a:schemeClr val="dk1"/>
                </a:solidFill>
                <a:latin typeface="Univers Next for HSBC Light"/>
              </a:rPr>
              <a:t>Market Risk Capital</a:t>
            </a:r>
            <a:endParaRPr b="0" lang="en-GB" sz="1600" spc="-1" strike="noStrike">
              <a:solidFill>
                <a:srgbClr val="000000"/>
              </a:solidFill>
              <a:latin typeface="Arial"/>
            </a:endParaRPr>
          </a:p>
        </p:txBody>
      </p:sp>
      <p:sp>
        <p:nvSpPr>
          <p:cNvPr id="1752" name="TextBox 6"/>
          <p:cNvSpPr/>
          <p:nvPr/>
        </p:nvSpPr>
        <p:spPr>
          <a:xfrm>
            <a:off x="1075680" y="5618520"/>
            <a:ext cx="4167000" cy="307440"/>
          </a:xfrm>
          <a:prstGeom prst="rect">
            <a:avLst/>
          </a:prstGeom>
          <a:blipFill rotWithShape="0">
            <a:blip r:embed="rId2"/>
            <a:srcRect/>
            <a:stretch/>
          </a:blipFill>
          <a:ln w="0">
            <a:noFill/>
          </a:ln>
        </p:spPr>
        <p:style>
          <a:lnRef idx="0"/>
          <a:fillRef idx="0"/>
          <a:effectRef idx="0"/>
          <a:fontRef idx="minor"/>
        </p:style>
        <p:txBody>
          <a:bodyPr lIns="90000" rIns="90000" tIns="45000" bIns="45000" anchor="t">
            <a:noAutofit/>
          </a:bodyPr>
          <a:p>
            <a:pPr defTabSz="914400">
              <a:lnSpc>
                <a:spcPct val="100000"/>
              </a:lnSpc>
            </a:pPr>
            <a:r>
              <a:rPr b="0" lang="en-US" sz="1800" spc="-1" strike="noStrike">
                <a:solidFill>
                  <a:srgbClr val="ffffff">
                    <a:alpha val="1000"/>
                  </a:srgbClr>
                </a:solidFill>
                <a:latin typeface="Univers Next for HSBC Light"/>
              </a:rPr>
              <a:t> </a:t>
            </a:r>
            <a:endParaRPr b="0" lang="en-GB" sz="1800" spc="-1" strike="noStrike">
              <a:solidFill>
                <a:srgbClr val="000000"/>
              </a:solidFill>
              <a:latin typeface="Arial"/>
            </a:endParaRPr>
          </a:p>
        </p:txBody>
      </p:sp>
      <p:sp>
        <p:nvSpPr>
          <p:cNvPr id="1753" name="TextBox 8"/>
          <p:cNvSpPr/>
          <p:nvPr/>
        </p:nvSpPr>
        <p:spPr>
          <a:xfrm>
            <a:off x="8508600" y="5618520"/>
            <a:ext cx="191592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Capital reporting</a:t>
            </a:r>
            <a:endParaRPr b="0" lang="en-GB" sz="1400" spc="-1" strike="noStrike">
              <a:solidFill>
                <a:srgbClr val="000000"/>
              </a:solidFill>
              <a:latin typeface="Arial"/>
            </a:endParaRPr>
          </a:p>
        </p:txBody>
      </p:sp>
      <p:sp>
        <p:nvSpPr>
          <p:cNvPr id="1754" name="Freeform 9"/>
          <p:cNvSpPr/>
          <p:nvPr/>
        </p:nvSpPr>
        <p:spPr>
          <a:xfrm>
            <a:off x="4599360" y="5637240"/>
            <a:ext cx="3908520" cy="319680"/>
          </a:xfrm>
          <a:custGeom>
            <a:avLst/>
            <a:gdLst>
              <a:gd name="textAreaLeft" fmla="*/ 0 w 3908520"/>
              <a:gd name="textAreaRight" fmla="*/ 3908880 w 3908520"/>
              <a:gd name="textAreaTop" fmla="*/ 0 h 319680"/>
              <a:gd name="textAreaBottom" fmla="*/ 320040 h 319680"/>
            </a:gdLst>
            <a:ahLst/>
            <a:rect l="textAreaLeft" t="textAreaTop" r="textAreaRight" b="textAreaBottom"/>
            <a:pathLst>
              <a:path w="3043003" h="601845">
                <a:moveTo>
                  <a:pt x="0" y="252484"/>
                </a:moveTo>
                <a:cubicBezTo>
                  <a:pt x="171138" y="103831"/>
                  <a:pt x="342276" y="-44821"/>
                  <a:pt x="719528" y="12641"/>
                </a:cubicBezTo>
                <a:cubicBezTo>
                  <a:pt x="1096780" y="70103"/>
                  <a:pt x="1876269" y="559783"/>
                  <a:pt x="2263515" y="597258"/>
                </a:cubicBezTo>
                <a:cubicBezTo>
                  <a:pt x="2650761" y="634734"/>
                  <a:pt x="2846882" y="436114"/>
                  <a:pt x="3043003" y="237494"/>
                </a:cubicBezTo>
              </a:path>
            </a:pathLst>
          </a:custGeom>
          <a:noFill/>
          <a:ln w="28575">
            <a:solidFill>
              <a:srgbClr val="ff0000"/>
            </a:solidFill>
            <a:prstDash val="dashDot"/>
            <a:tailEnd len="lg" type="triangle" w="lg"/>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l-PL" sz="1800" spc="-1" strike="noStrike">
              <a:solidFill>
                <a:srgbClr val="ff0000"/>
              </a:solidFill>
              <a:latin typeface="Univers Next for HSBC Light"/>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5"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Market Risk</a:t>
            </a:r>
            <a:endParaRPr b="0" lang="en-US" sz="1800" spc="-1" strike="noStrike">
              <a:solidFill>
                <a:schemeClr val="dk1"/>
              </a:solidFill>
              <a:latin typeface="Univers Next for HSBC Light"/>
            </a:endParaRPr>
          </a:p>
        </p:txBody>
      </p:sp>
      <p:sp>
        <p:nvSpPr>
          <p:cNvPr id="1756" name="PlaceHolder 2"/>
          <p:cNvSpPr>
            <a:spLocks noGrp="1"/>
          </p:cNvSpPr>
          <p:nvPr>
            <p:ph type="ftr" idx="409"/>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57" name="PlaceHolder 3"/>
          <p:cNvSpPr>
            <a:spLocks noGrp="1"/>
          </p:cNvSpPr>
          <p:nvPr>
            <p:ph type="sldNum" idx="410"/>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12D8BD58-5EA9-4B9D-AE46-286EC7C5859C}"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pic>
        <p:nvPicPr>
          <p:cNvPr id="1758" name="Picture 10" descr=""/>
          <p:cNvPicPr/>
          <p:nvPr/>
        </p:nvPicPr>
        <p:blipFill>
          <a:blip r:embed="rId1"/>
          <a:srcRect l="1122" t="12320" r="3793" b="9068"/>
          <a:stretch/>
        </p:blipFill>
        <p:spPr>
          <a:xfrm>
            <a:off x="720000" y="2362320"/>
            <a:ext cx="6649200" cy="3151800"/>
          </a:xfrm>
          <a:prstGeom prst="rect">
            <a:avLst/>
          </a:prstGeom>
          <a:ln w="0">
            <a:noFill/>
          </a:ln>
        </p:spPr>
      </p:pic>
      <p:sp>
        <p:nvSpPr>
          <p:cNvPr id="1759" name="TextBox 11"/>
          <p:cNvSpPr/>
          <p:nvPr/>
        </p:nvSpPr>
        <p:spPr>
          <a:xfrm>
            <a:off x="397080" y="1566720"/>
            <a:ext cx="3087360" cy="3333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600" spc="-1" strike="noStrike">
                <a:solidFill>
                  <a:schemeClr val="dk1"/>
                </a:solidFill>
                <a:latin typeface="Univers Next for HSBC Light"/>
              </a:rPr>
              <a:t>Example of use: </a:t>
            </a:r>
            <a:r>
              <a:rPr b="1" lang="pl-PL" sz="1600" spc="-1" strike="noStrike">
                <a:solidFill>
                  <a:schemeClr val="dk1"/>
                </a:solidFill>
                <a:latin typeface="Univers Next for HSBC Light"/>
              </a:rPr>
              <a:t>VaR breaches</a:t>
            </a:r>
            <a:endParaRPr b="0" lang="en-GB" sz="1600" spc="-1" strike="noStrike">
              <a:solidFill>
                <a:srgbClr val="000000"/>
              </a:solidFill>
              <a:latin typeface="Arial"/>
            </a:endParaRPr>
          </a:p>
        </p:txBody>
      </p:sp>
      <p:graphicFrame>
        <p:nvGraphicFramePr>
          <p:cNvPr id="1760" name="Table 1"/>
          <p:cNvGraphicFramePr/>
          <p:nvPr/>
        </p:nvGraphicFramePr>
        <p:xfrm>
          <a:off x="7740360" y="3346560"/>
          <a:ext cx="3369240" cy="1305720"/>
        </p:xfrm>
        <a:graphic>
          <a:graphicData uri="http://schemas.openxmlformats.org/drawingml/2006/table">
            <a:tbl>
              <a:tblPr/>
              <a:tblGrid>
                <a:gridCol w="1012680"/>
                <a:gridCol w="1178280"/>
                <a:gridCol w="1178280"/>
              </a:tblGrid>
              <a:tr h="277560">
                <a:tc>
                  <a:txBody>
                    <a:bodyPr lIns="68400" rIns="68400" tIns="0" bIns="0" anchor="ctr">
                      <a:noAutofit/>
                    </a:bodyPr>
                    <a:p>
                      <a:pPr algn="ctr" defTabSz="914400">
                        <a:lnSpc>
                          <a:spcPct val="107000"/>
                        </a:lnSpc>
                      </a:pPr>
                      <a:r>
                        <a:rPr b="1" lang="en-US" sz="1100" spc="-1" strike="noStrike">
                          <a:solidFill>
                            <a:schemeClr val="lt1"/>
                          </a:solidFill>
                          <a:latin typeface="Univers Next for HSBC Light"/>
                        </a:rPr>
                        <a:t>Zone</a:t>
                      </a:r>
                      <a:endParaRPr b="0" lang="en-GB" sz="1100" spc="-1" strike="noStrike">
                        <a:solidFill>
                          <a:srgbClr val="ffffff"/>
                        </a:solidFill>
                        <a:latin typeface="Arial"/>
                      </a:endParaRPr>
                    </a:p>
                  </a:txBody>
                  <a:tcPr anchor="ct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ctr">
                      <a:noAutofit/>
                    </a:bodyPr>
                    <a:p>
                      <a:endParaRPr b="1" lang="en-US" sz="1200" spc="-1" strike="noStrike">
                        <a:solidFill>
                          <a:schemeClr val="lt1"/>
                        </a:solidFill>
                        <a:latin typeface="Univers Next for HSBC Light"/>
                      </a:endParaRPr>
                    </a:p>
                  </a:txBody>
                  <a:tcPr anchor="ct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blipFill rotWithShape="0">
                      <a:blip r:embed="rId2"/>
                      <a:stretch/>
                    </a:blipFill>
                  </a:tcPr>
                </a:tc>
                <a:tc>
                  <a:txBody>
                    <a:bodyPr lIns="68400" rIns="68400" tIns="0" bIns="0" anchor="ctr">
                      <a:noAutofit/>
                    </a:bodyPr>
                    <a:p>
                      <a:endParaRPr b="1" lang="en-US" sz="1200" spc="-1" strike="noStrike">
                        <a:solidFill>
                          <a:schemeClr val="lt1"/>
                        </a:solidFill>
                        <a:latin typeface="Univers Next for HSBC Light"/>
                      </a:endParaRPr>
                    </a:p>
                  </a:txBody>
                  <a:tcPr anchor="ct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blipFill rotWithShape="0">
                      <a:blip r:embed="rId3"/>
                      <a:stretch/>
                    </a:blipFill>
                  </a:tcPr>
                </a:tc>
              </a:tr>
              <a:tr h="257040">
                <a:tc>
                  <a:txBody>
                    <a:bodyPr lIns="68400" rIns="68400" tIns="0" bIns="0" anchor="ctr">
                      <a:noAutofit/>
                    </a:bodyPr>
                    <a:p>
                      <a:pPr algn="ctr" defTabSz="914400">
                        <a:lnSpc>
                          <a:spcPct val="107000"/>
                        </a:lnSpc>
                      </a:pPr>
                      <a:r>
                        <a:rPr b="1" lang="pl-PL" sz="1100" spc="-1" strike="noStrike">
                          <a:solidFill>
                            <a:schemeClr val="lt1"/>
                          </a:solidFill>
                          <a:latin typeface="Univers Next for HSBC Light"/>
                        </a:rPr>
                        <a:t>Green</a:t>
                      </a:r>
                      <a:endParaRPr b="0" lang="en-GB" sz="1100" spc="-1" strike="noStrike">
                        <a:solidFill>
                          <a:srgbClr val="ffffff"/>
                        </a:solidFill>
                        <a:latin typeface="Arial"/>
                      </a:endParaRPr>
                    </a:p>
                  </a:txBody>
                  <a:tcPr anchor="ct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ctr">
                      <a:noAutofit/>
                    </a:bodyPr>
                    <a:p>
                      <a:pPr algn="ctr" defTabSz="914400">
                        <a:lnSpc>
                          <a:spcPct val="107000"/>
                        </a:lnSpc>
                      </a:pPr>
                      <a:r>
                        <a:rPr b="0" lang="en-US" sz="1100" spc="-1" strike="noStrike">
                          <a:solidFill>
                            <a:schemeClr val="dk1"/>
                          </a:solidFill>
                          <a:latin typeface="Univers Next for HSBC Light"/>
                        </a:rPr>
                        <a:t>4</a:t>
                      </a:r>
                      <a:endParaRPr b="0" lang="en-GB" sz="1100" spc="-1" strike="noStrike">
                        <a:solidFill>
                          <a:srgbClr val="000000"/>
                        </a:solidFill>
                        <a:latin typeface="Arial"/>
                      </a:endParaRPr>
                    </a:p>
                  </a:txBody>
                  <a:tcPr anchor="ct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ctr">
                      <a:noAutofit/>
                    </a:bodyPr>
                    <a:p>
                      <a:pPr algn="ctr" defTabSz="914400">
                        <a:lnSpc>
                          <a:spcPct val="107000"/>
                        </a:lnSpc>
                      </a:pPr>
                      <a:r>
                        <a:rPr b="0" lang="en-US" sz="1100" spc="-1" strike="noStrike">
                          <a:solidFill>
                            <a:schemeClr val="dk1"/>
                          </a:solidFill>
                          <a:latin typeface="Univers Next for HSBC Light"/>
                        </a:rPr>
                        <a:t>89.22%</a:t>
                      </a:r>
                      <a:endParaRPr b="0" lang="en-GB" sz="1100" spc="-1" strike="noStrike">
                        <a:solidFill>
                          <a:srgbClr val="000000"/>
                        </a:solidFill>
                        <a:latin typeface="Arial"/>
                      </a:endParaRPr>
                    </a:p>
                  </a:txBody>
                  <a:tcPr anchor="ct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257040">
                <a:tc rowSpan="2">
                  <a:txBody>
                    <a:bodyPr lIns="68400" rIns="68400" tIns="0" bIns="0" anchor="ctr">
                      <a:noAutofit/>
                    </a:bodyPr>
                    <a:p>
                      <a:pPr algn="ctr" defTabSz="914400">
                        <a:lnSpc>
                          <a:spcPct val="107000"/>
                        </a:lnSpc>
                      </a:pPr>
                      <a:r>
                        <a:rPr b="1" lang="en-US" sz="1100" spc="-1" strike="noStrike">
                          <a:solidFill>
                            <a:schemeClr val="lt1"/>
                          </a:solidFill>
                          <a:latin typeface="Univers Next for HSBC Light"/>
                        </a:rPr>
                        <a:t>Amber</a:t>
                      </a:r>
                      <a:endParaRPr b="0" lang="en-GB" sz="1100" spc="-1" strike="noStrike">
                        <a:solidFill>
                          <a:srgbClr val="ffffff"/>
                        </a:solidFill>
                        <a:latin typeface="Arial"/>
                      </a:endParaRPr>
                    </a:p>
                  </a:txBody>
                  <a:tcPr anchor="ct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ctr">
                      <a:noAutofit/>
                    </a:bodyPr>
                    <a:p>
                      <a:pPr algn="ctr" defTabSz="914400">
                        <a:lnSpc>
                          <a:spcPct val="107000"/>
                        </a:lnSpc>
                      </a:pPr>
                      <a:r>
                        <a:rPr b="0" lang="en-US" sz="1100" spc="-1" strike="noStrike">
                          <a:solidFill>
                            <a:schemeClr val="dk1"/>
                          </a:solidFill>
                          <a:latin typeface="Univers Next for HSBC Light"/>
                        </a:rPr>
                        <a:t>5</a:t>
                      </a:r>
                      <a:endParaRPr b="0" lang="en-GB" sz="1100" spc="-1" strike="noStrike">
                        <a:solidFill>
                          <a:srgbClr val="000000"/>
                        </a:solidFill>
                        <a:latin typeface="Arial"/>
                      </a:endParaRPr>
                    </a:p>
                  </a:txBody>
                  <a:tcPr anchor="ct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ctr">
                      <a:noAutofit/>
                    </a:bodyPr>
                    <a:p>
                      <a:pPr algn="ctr" defTabSz="914400">
                        <a:lnSpc>
                          <a:spcPct val="107000"/>
                        </a:lnSpc>
                      </a:pPr>
                      <a:r>
                        <a:rPr b="0" lang="en-US" sz="1100" spc="-1" strike="noStrike">
                          <a:solidFill>
                            <a:schemeClr val="dk1"/>
                          </a:solidFill>
                          <a:latin typeface="Univers Next for HSBC Light"/>
                        </a:rPr>
                        <a:t>95.88%</a:t>
                      </a:r>
                      <a:endParaRPr b="0" lang="en-GB" sz="1100" spc="-1" strike="noStrike">
                        <a:solidFill>
                          <a:srgbClr val="000000"/>
                        </a:solidFill>
                        <a:latin typeface="Arial"/>
                      </a:endParaRPr>
                    </a:p>
                  </a:txBody>
                  <a:tcPr anchor="ct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257040">
                <a:tc vMerge="1">
                  <a:txBody>
                    <a:bodyPr lIns="90000" rIns="90000" tIns="45000" bIns="45000" anchor="t">
                      <a:noAutofit/>
                    </a:bodyPr>
                    <a:p>
                      <a:endParaRPr b="0" lang="en-GB"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lIns="68400" rIns="68400" tIns="0" bIns="0" anchor="ctr">
                      <a:noAutofit/>
                    </a:bodyPr>
                    <a:p>
                      <a:pPr algn="ctr" defTabSz="914400">
                        <a:lnSpc>
                          <a:spcPct val="107000"/>
                        </a:lnSpc>
                      </a:pPr>
                      <a:r>
                        <a:rPr b="0" lang="en-US" sz="1100" spc="-1" strike="noStrike">
                          <a:solidFill>
                            <a:schemeClr val="dk1"/>
                          </a:solidFill>
                          <a:latin typeface="Univers Next for HSBC Light"/>
                        </a:rPr>
                        <a:t>9</a:t>
                      </a:r>
                      <a:endParaRPr b="0" lang="en-GB" sz="1100" spc="-1" strike="noStrike">
                        <a:solidFill>
                          <a:srgbClr val="000000"/>
                        </a:solidFill>
                        <a:latin typeface="Arial"/>
                      </a:endParaRPr>
                    </a:p>
                  </a:txBody>
                  <a:tcPr anchor="ct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ctr">
                      <a:noAutofit/>
                    </a:bodyPr>
                    <a:p>
                      <a:pPr algn="ctr" defTabSz="914400">
                        <a:lnSpc>
                          <a:spcPct val="107000"/>
                        </a:lnSpc>
                      </a:pPr>
                      <a:r>
                        <a:rPr b="0" lang="en-US" sz="1100" spc="-1" strike="noStrike">
                          <a:solidFill>
                            <a:schemeClr val="dk1"/>
                          </a:solidFill>
                          <a:latin typeface="Univers Next for HSBC Light"/>
                        </a:rPr>
                        <a:t>99.97%</a:t>
                      </a:r>
                      <a:endParaRPr b="0" lang="en-GB" sz="1100" spc="-1" strike="noStrike">
                        <a:solidFill>
                          <a:srgbClr val="000000"/>
                        </a:solidFill>
                        <a:latin typeface="Arial"/>
                      </a:endParaRPr>
                    </a:p>
                  </a:txBody>
                  <a:tcPr anchor="ct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257040">
                <a:tc>
                  <a:txBody>
                    <a:bodyPr lIns="68400" rIns="68400" tIns="0" bIns="0" anchor="ctr">
                      <a:noAutofit/>
                    </a:bodyPr>
                    <a:p>
                      <a:pPr algn="ctr" defTabSz="914400">
                        <a:lnSpc>
                          <a:spcPct val="107000"/>
                        </a:lnSpc>
                      </a:pPr>
                      <a:r>
                        <a:rPr b="1" lang="en-US" sz="1100" spc="-1" strike="noStrike">
                          <a:solidFill>
                            <a:schemeClr val="lt1"/>
                          </a:solidFill>
                          <a:latin typeface="Univers Next for HSBC Light"/>
                        </a:rPr>
                        <a:t>Red</a:t>
                      </a:r>
                      <a:endParaRPr b="0" lang="en-GB" sz="1100" spc="-1" strike="noStrike">
                        <a:solidFill>
                          <a:srgbClr val="ffffff"/>
                        </a:solidFill>
                        <a:latin typeface="Arial"/>
                      </a:endParaRPr>
                    </a:p>
                  </a:txBody>
                  <a:tcPr anchor="ct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ctr">
                      <a:noAutofit/>
                    </a:bodyPr>
                    <a:p>
                      <a:pPr algn="ctr" defTabSz="914400">
                        <a:lnSpc>
                          <a:spcPct val="107000"/>
                        </a:lnSpc>
                      </a:pPr>
                      <a:r>
                        <a:rPr b="0" lang="en-US" sz="1100" spc="-1" strike="noStrike">
                          <a:solidFill>
                            <a:schemeClr val="dk1"/>
                          </a:solidFill>
                          <a:latin typeface="Univers Next for HSBC Light"/>
                        </a:rPr>
                        <a:t>10</a:t>
                      </a:r>
                      <a:endParaRPr b="0" lang="en-GB" sz="1100" spc="-1" strike="noStrike">
                        <a:solidFill>
                          <a:srgbClr val="000000"/>
                        </a:solidFill>
                        <a:latin typeface="Arial"/>
                      </a:endParaRPr>
                    </a:p>
                  </a:txBody>
                  <a:tcPr anchor="ct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ctr">
                      <a:noAutofit/>
                    </a:bodyPr>
                    <a:p>
                      <a:pPr algn="ctr" defTabSz="914400">
                        <a:lnSpc>
                          <a:spcPct val="107000"/>
                        </a:lnSpc>
                      </a:pPr>
                      <a:r>
                        <a:rPr b="0" lang="en-US" sz="1100" spc="-1" strike="noStrike">
                          <a:solidFill>
                            <a:schemeClr val="dk1"/>
                          </a:solidFill>
                          <a:latin typeface="Univers Next for HSBC Light"/>
                        </a:rPr>
                        <a:t>99.99%</a:t>
                      </a:r>
                      <a:endParaRPr b="0" lang="en-GB" sz="1100" spc="-1" strike="noStrike">
                        <a:solidFill>
                          <a:srgbClr val="000000"/>
                        </a:solidFill>
                        <a:latin typeface="Arial"/>
                      </a:endParaRPr>
                    </a:p>
                  </a:txBody>
                  <a:tcPr anchor="ct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bl>
          </a:graphicData>
        </a:graphic>
      </p:graphicFrame>
      <p:sp>
        <p:nvSpPr>
          <p:cNvPr id="1761" name="TextBox 12"/>
          <p:cNvSpPr/>
          <p:nvPr/>
        </p:nvSpPr>
        <p:spPr>
          <a:xfrm>
            <a:off x="7603200" y="2884320"/>
            <a:ext cx="364356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Levels for 250 observations at a 99% level</a:t>
            </a:r>
            <a:endParaRPr b="0" lang="en-GB"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2"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Credit Risk</a:t>
            </a:r>
            <a:endParaRPr b="0" lang="en-US" sz="1800" spc="-1" strike="noStrike">
              <a:solidFill>
                <a:schemeClr val="dk1"/>
              </a:solidFill>
              <a:latin typeface="Univers Next for HSBC Light"/>
            </a:endParaRPr>
          </a:p>
        </p:txBody>
      </p:sp>
      <p:sp>
        <p:nvSpPr>
          <p:cNvPr id="1763" name="PlaceHolder 2"/>
          <p:cNvSpPr>
            <a:spLocks noGrp="1"/>
          </p:cNvSpPr>
          <p:nvPr>
            <p:ph type="ftr" idx="411"/>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64" name="PlaceHolder 3"/>
          <p:cNvSpPr>
            <a:spLocks noGrp="1"/>
          </p:cNvSpPr>
          <p:nvPr>
            <p:ph type="sldNum" idx="412"/>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2ED3AD59-F5E4-4007-A81B-95C065F430E4}"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765" name="PlaceHolder 4"/>
          <p:cNvSpPr>
            <a:spLocks noGrp="1"/>
          </p:cNvSpPr>
          <p:nvPr>
            <p:ph/>
          </p:nvPr>
        </p:nvSpPr>
        <p:spPr>
          <a:xfrm>
            <a:off x="4419360" y="2546640"/>
            <a:ext cx="3635640" cy="298404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0" lang="en-US" sz="1400" spc="-1" strike="noStrike" u="sng">
                <a:solidFill>
                  <a:schemeClr val="dk1"/>
                </a:solidFill>
                <a:uFillTx/>
                <a:latin typeface="Univers Next for HSBC Light"/>
              </a:rPr>
              <a:t>Some ways to mitigate credit risk</a:t>
            </a:r>
            <a:r>
              <a:rPr b="0" lang="en-US" sz="1400" spc="-1" strike="noStrike">
                <a:solidFill>
                  <a:schemeClr val="dk1"/>
                </a:solidFill>
                <a:latin typeface="Univers Next for HSBC Light"/>
              </a:rPr>
              <a:t>:</a:t>
            </a:r>
            <a:r>
              <a:rPr b="0" lang="en-GB" sz="1400" spc="-1" strike="noStrike">
                <a:solidFill>
                  <a:schemeClr val="dk1"/>
                </a:solidFill>
                <a:latin typeface="Univers Next for HSBC Light"/>
              </a:rPr>
              <a:t> </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Risk-based pricing;</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Covenants;</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Credit insurance and credit derivatives;</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Guarantee from a third party;</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Tightening (e.g. reducing exposure amount or payment terms);</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Diversification;</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Collateral.</a:t>
            </a:r>
            <a:endParaRPr b="0" lang="en-US" sz="1400" spc="-1" strike="noStrike">
              <a:solidFill>
                <a:schemeClr val="dk1"/>
              </a:solidFill>
              <a:latin typeface="Univers Next for HSBC Light"/>
            </a:endParaRPr>
          </a:p>
        </p:txBody>
      </p:sp>
      <p:sp>
        <p:nvSpPr>
          <p:cNvPr id="1766" name="PlaceHolder 5"/>
          <p:cNvSpPr>
            <a:spLocks noGrp="1"/>
          </p:cNvSpPr>
          <p:nvPr>
            <p:ph/>
          </p:nvPr>
        </p:nvSpPr>
        <p:spPr>
          <a:xfrm>
            <a:off x="8330760" y="2546640"/>
            <a:ext cx="3635640" cy="298404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0" lang="en-US" sz="1400" spc="-1" strike="noStrike" u="sng">
                <a:solidFill>
                  <a:schemeClr val="dk1"/>
                </a:solidFill>
                <a:uFillTx/>
                <a:latin typeface="Univers Next for HSBC Light"/>
              </a:rPr>
              <a:t>Some important credit risk management terminology</a:t>
            </a:r>
            <a:r>
              <a:rPr b="0" lang="en-GB" sz="1400" spc="-1" strike="noStrike">
                <a:solidFill>
                  <a:schemeClr val="dk1"/>
                </a:solidFill>
                <a:latin typeface="Univers Next for HSBC Light"/>
              </a:rPr>
              <a:t>:</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Standardized approach (SA);</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Internal Risk Based approach (IRB);</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Expected Losses (EL);</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Probability of Default (PD);</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Loss Given Default (LGD);</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Exposure at Default (EAD).</a:t>
            </a:r>
            <a:endParaRPr b="0" lang="en-US" sz="1400" spc="-1" strike="noStrike">
              <a:solidFill>
                <a:schemeClr val="dk1"/>
              </a:solidFill>
              <a:latin typeface="Univers Next for HSBC Light"/>
            </a:endParaRPr>
          </a:p>
        </p:txBody>
      </p:sp>
      <p:pic>
        <p:nvPicPr>
          <p:cNvPr id="1767" name="Picture 8" descr=""/>
          <p:cNvPicPr/>
          <p:nvPr/>
        </p:nvPicPr>
        <p:blipFill>
          <a:blip r:embed="rId1"/>
          <a:stretch/>
        </p:blipFill>
        <p:spPr>
          <a:xfrm>
            <a:off x="311040" y="2819520"/>
            <a:ext cx="3730320" cy="2099520"/>
          </a:xfrm>
          <a:prstGeom prst="rect">
            <a:avLst/>
          </a:prstGeom>
          <a:ln w="0">
            <a:noFill/>
          </a:ln>
        </p:spPr>
      </p:pic>
      <p:sp>
        <p:nvSpPr>
          <p:cNvPr id="1768" name="TextBox 9"/>
          <p:cNvSpPr/>
          <p:nvPr/>
        </p:nvSpPr>
        <p:spPr>
          <a:xfrm>
            <a:off x="403560" y="1518120"/>
            <a:ext cx="334656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1" lang="pl-PL" sz="1400" spc="-1" strike="noStrike">
                <a:solidFill>
                  <a:schemeClr val="dk1"/>
                </a:solidFill>
                <a:latin typeface="Univers Next for HSBC Light"/>
              </a:rPr>
              <a:t>Reminder from the previous lesson:</a:t>
            </a:r>
            <a:endParaRPr b="0" lang="en-GB"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9"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Credit Risk</a:t>
            </a:r>
            <a:endParaRPr b="0" lang="en-US" sz="1800" spc="-1" strike="noStrike">
              <a:solidFill>
                <a:schemeClr val="dk1"/>
              </a:solidFill>
              <a:latin typeface="Univers Next for HSBC Light"/>
            </a:endParaRPr>
          </a:p>
        </p:txBody>
      </p:sp>
      <p:sp>
        <p:nvSpPr>
          <p:cNvPr id="1770" name="PlaceHolder 2"/>
          <p:cNvSpPr>
            <a:spLocks noGrp="1"/>
          </p:cNvSpPr>
          <p:nvPr>
            <p:ph type="ftr" idx="413"/>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71" name="PlaceHolder 3"/>
          <p:cNvSpPr>
            <a:spLocks noGrp="1"/>
          </p:cNvSpPr>
          <p:nvPr>
            <p:ph type="sldNum" idx="414"/>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26486B7E-9128-436E-B8E5-EAC6BFAC909C}"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772" name="PlaceHolder 4"/>
          <p:cNvSpPr>
            <a:spLocks noGrp="1"/>
          </p:cNvSpPr>
          <p:nvPr>
            <p:ph/>
          </p:nvPr>
        </p:nvSpPr>
        <p:spPr>
          <a:xfrm>
            <a:off x="616680" y="2862000"/>
            <a:ext cx="3712680" cy="149940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1" lang="pl-PL" sz="1400" spc="-1" strike="noStrike">
                <a:solidFill>
                  <a:schemeClr val="dk1"/>
                </a:solidFill>
                <a:latin typeface="Univers Next for HSBC Light"/>
              </a:rPr>
              <a:t>Retail</a:t>
            </a:r>
            <a:r>
              <a:rPr b="0" lang="pl-PL" sz="1400" spc="-1" strike="noStrike">
                <a:solidFill>
                  <a:schemeClr val="dk1"/>
                </a:solidFill>
                <a:latin typeface="Univers Next for HSBC Light"/>
              </a:rPr>
              <a:t>: it involves typical day to day products</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pl-PL" sz="1400" spc="-1" strike="noStrike">
                <a:solidFill>
                  <a:schemeClr val="dk1"/>
                </a:solidFill>
                <a:latin typeface="Univers Next for HSBC Light"/>
              </a:rPr>
              <a:t>Mortgages</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pl-PL" sz="1400" spc="-1" strike="noStrike">
                <a:solidFill>
                  <a:schemeClr val="dk1"/>
                </a:solidFill>
                <a:latin typeface="Univers Next for HSBC Light"/>
              </a:rPr>
              <a:t>Credit cards</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pl-PL" sz="1400" spc="-1" strike="noStrike">
                <a:solidFill>
                  <a:schemeClr val="dk1"/>
                </a:solidFill>
                <a:latin typeface="Univers Next for HSBC Light"/>
              </a:rPr>
              <a:t>Car or Student loans</a:t>
            </a:r>
            <a:endParaRPr b="0" lang="en-US" sz="1400" spc="-1" strike="noStrike">
              <a:solidFill>
                <a:schemeClr val="dk1"/>
              </a:solidFill>
              <a:latin typeface="Univers Next for HSBC Light"/>
            </a:endParaRPr>
          </a:p>
        </p:txBody>
      </p:sp>
      <p:sp>
        <p:nvSpPr>
          <p:cNvPr id="1773" name="PlaceHolder 5"/>
          <p:cNvSpPr>
            <a:spLocks noGrp="1"/>
          </p:cNvSpPr>
          <p:nvPr>
            <p:ph/>
          </p:nvPr>
        </p:nvSpPr>
        <p:spPr>
          <a:xfrm>
            <a:off x="4871160" y="3173040"/>
            <a:ext cx="2488680" cy="97812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0" lang="pl-PL" sz="1400" spc="-1" strike="noStrike">
                <a:solidFill>
                  <a:schemeClr val="dk1"/>
                </a:solidFill>
                <a:latin typeface="Univers Next for HSBC Light"/>
              </a:rPr>
              <a:t>And in the middle, the small &amp; medium enterprises (SME), which have a bit of both</a:t>
            </a:r>
            <a:endParaRPr b="0" lang="en-US" sz="1400" spc="-1" strike="noStrike">
              <a:solidFill>
                <a:schemeClr val="dk1"/>
              </a:solidFill>
              <a:latin typeface="Univers Next for HSBC Light"/>
            </a:endParaRPr>
          </a:p>
        </p:txBody>
      </p:sp>
      <p:sp>
        <p:nvSpPr>
          <p:cNvPr id="1774" name="PlaceHolder 6"/>
          <p:cNvSpPr>
            <a:spLocks noGrp="1"/>
          </p:cNvSpPr>
          <p:nvPr>
            <p:ph/>
          </p:nvPr>
        </p:nvSpPr>
        <p:spPr>
          <a:xfrm>
            <a:off x="7902000" y="2862000"/>
            <a:ext cx="3635640" cy="149940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1" lang="pl-PL" sz="1400" spc="-1" strike="noStrike">
                <a:solidFill>
                  <a:schemeClr val="dk1"/>
                </a:solidFill>
                <a:latin typeface="Univers Next for HSBC Light"/>
              </a:rPr>
              <a:t>Wholesale</a:t>
            </a:r>
            <a:r>
              <a:rPr b="0" lang="pl-PL" sz="1400" spc="-1" strike="noStrike">
                <a:solidFill>
                  <a:schemeClr val="dk1"/>
                </a:solidFill>
                <a:latin typeface="Univers Next for HSBC Light"/>
              </a:rPr>
              <a:t>: the focus is on big companies</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pl-PL" sz="1400" spc="-1" strike="noStrike">
                <a:solidFill>
                  <a:schemeClr val="dk1"/>
                </a:solidFill>
                <a:latin typeface="Univers Next for HSBC Light"/>
              </a:rPr>
              <a:t>Project finance</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pl-PL" sz="1400" spc="-1" strike="noStrike">
                <a:solidFill>
                  <a:schemeClr val="dk1"/>
                </a:solidFill>
                <a:latin typeface="Univers Next for HSBC Light"/>
              </a:rPr>
              <a:t>Working capital management</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pl-PL" sz="1400" spc="-1" strike="noStrike">
                <a:solidFill>
                  <a:schemeClr val="dk1"/>
                </a:solidFill>
                <a:latin typeface="Univers Next for HSBC Light"/>
              </a:rPr>
              <a:t>Commercial real estate</a:t>
            </a:r>
            <a:endParaRPr b="0" lang="en-US" sz="1400" spc="-1" strike="noStrike">
              <a:solidFill>
                <a:schemeClr val="dk1"/>
              </a:solidFill>
              <a:latin typeface="Univers Next for HSBC Light"/>
            </a:endParaRPr>
          </a:p>
        </p:txBody>
      </p:sp>
      <p:sp>
        <p:nvSpPr>
          <p:cNvPr id="1775" name="TextBox 8"/>
          <p:cNvSpPr/>
          <p:nvPr/>
        </p:nvSpPr>
        <p:spPr>
          <a:xfrm>
            <a:off x="609840" y="1518840"/>
            <a:ext cx="161532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Two main blocks:</a:t>
            </a:r>
            <a:endParaRPr b="0" lang="en-GB"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6"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Credit Risk</a:t>
            </a:r>
            <a:endParaRPr b="0" lang="en-US" sz="1800" spc="-1" strike="noStrike">
              <a:solidFill>
                <a:schemeClr val="dk1"/>
              </a:solidFill>
              <a:latin typeface="Univers Next for HSBC Light"/>
            </a:endParaRPr>
          </a:p>
        </p:txBody>
      </p:sp>
      <p:sp>
        <p:nvSpPr>
          <p:cNvPr id="1777" name="PlaceHolder 2"/>
          <p:cNvSpPr>
            <a:spLocks noGrp="1"/>
          </p:cNvSpPr>
          <p:nvPr>
            <p:ph type="ftr" idx="415"/>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78" name="PlaceHolder 3"/>
          <p:cNvSpPr>
            <a:spLocks noGrp="1"/>
          </p:cNvSpPr>
          <p:nvPr>
            <p:ph type="sldNum" idx="416"/>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0BB58153-3AE1-4BA9-840C-6D12F03DC79E}"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779" name="TextBox 5"/>
          <p:cNvSpPr/>
          <p:nvPr/>
        </p:nvSpPr>
        <p:spPr>
          <a:xfrm>
            <a:off x="614520" y="1518840"/>
            <a:ext cx="10177920" cy="189756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pPr defTabSz="914400">
              <a:lnSpc>
                <a:spcPct val="100000"/>
              </a:lnSpc>
            </a:pPr>
            <a:r>
              <a:rPr b="0" lang="en-US" sz="1800" spc="-1" strike="noStrike">
                <a:solidFill>
                  <a:srgbClr val="ffffff">
                    <a:alpha val="1000"/>
                  </a:srgbClr>
                </a:solidFill>
                <a:latin typeface="Univers Next for HSBC Light"/>
              </a:rPr>
              <a:t> </a:t>
            </a:r>
            <a:endParaRPr b="0" lang="en-GB" sz="1800" spc="-1" strike="noStrike">
              <a:solidFill>
                <a:srgbClr val="000000"/>
              </a:solidFill>
              <a:latin typeface="Arial"/>
            </a:endParaRPr>
          </a:p>
        </p:txBody>
      </p:sp>
      <p:pic>
        <p:nvPicPr>
          <p:cNvPr id="1780" name="Picture 10" descr=""/>
          <p:cNvPicPr/>
          <p:nvPr/>
        </p:nvPicPr>
        <p:blipFill>
          <a:blip r:embed="rId2"/>
          <a:stretch/>
        </p:blipFill>
        <p:spPr>
          <a:xfrm>
            <a:off x="3260520" y="5413320"/>
            <a:ext cx="5646240" cy="535320"/>
          </a:xfrm>
          <a:prstGeom prst="rect">
            <a:avLst/>
          </a:prstGeom>
          <a:ln w="0">
            <a:noFill/>
          </a:ln>
        </p:spPr>
      </p:pic>
      <p:sp>
        <p:nvSpPr>
          <p:cNvPr id="1781" name="TextBox 11"/>
          <p:cNvSpPr/>
          <p:nvPr/>
        </p:nvSpPr>
        <p:spPr>
          <a:xfrm>
            <a:off x="614520" y="3995280"/>
            <a:ext cx="10177920" cy="994680"/>
          </a:xfrm>
          <a:prstGeom prst="rect">
            <a:avLst/>
          </a:prstGeom>
          <a:blipFill rotWithShape="0">
            <a:blip r:embed="rId3"/>
            <a:srcRect/>
            <a:stretch/>
          </a:blipFill>
          <a:ln w="0">
            <a:noFill/>
          </a:ln>
        </p:spPr>
        <p:style>
          <a:lnRef idx="0"/>
          <a:fillRef idx="0"/>
          <a:effectRef idx="0"/>
          <a:fontRef idx="minor"/>
        </p:style>
        <p:txBody>
          <a:bodyPr lIns="90000" rIns="90000" tIns="45000" bIns="45000" anchor="t">
            <a:noAutofit/>
          </a:bodyPr>
          <a:p>
            <a:pPr defTabSz="914400">
              <a:lnSpc>
                <a:spcPct val="100000"/>
              </a:lnSpc>
            </a:pPr>
            <a:r>
              <a:rPr b="0" lang="en-US" sz="1800" spc="-1" strike="noStrike">
                <a:solidFill>
                  <a:srgbClr val="ffffff">
                    <a:alpha val="1000"/>
                  </a:srgbClr>
                </a:solidFill>
                <a:latin typeface="Univers Next for HSBC Light"/>
              </a:rPr>
              <a:t> </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2"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Operational Risk</a:t>
            </a:r>
            <a:endParaRPr b="0" lang="en-US" sz="1800" spc="-1" strike="noStrike">
              <a:solidFill>
                <a:schemeClr val="dk1"/>
              </a:solidFill>
              <a:latin typeface="Univers Next for HSBC Light"/>
            </a:endParaRPr>
          </a:p>
        </p:txBody>
      </p:sp>
      <p:sp>
        <p:nvSpPr>
          <p:cNvPr id="1783" name="PlaceHolder 2"/>
          <p:cNvSpPr>
            <a:spLocks noGrp="1"/>
          </p:cNvSpPr>
          <p:nvPr>
            <p:ph type="ftr" idx="417"/>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84" name="PlaceHolder 3"/>
          <p:cNvSpPr>
            <a:spLocks noGrp="1"/>
          </p:cNvSpPr>
          <p:nvPr>
            <p:ph type="sldNum" idx="418"/>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74580B85-0D0A-4C89-AEE1-3D514832E3D5}"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785" name="PlaceHolder 4"/>
          <p:cNvSpPr>
            <a:spLocks noGrp="1"/>
          </p:cNvSpPr>
          <p:nvPr>
            <p:ph/>
          </p:nvPr>
        </p:nvSpPr>
        <p:spPr>
          <a:xfrm>
            <a:off x="4242600" y="2391480"/>
            <a:ext cx="3635640" cy="320400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0" lang="en-US" sz="1400" spc="-1" strike="noStrike" u="sng">
                <a:solidFill>
                  <a:schemeClr val="dk1"/>
                </a:solidFill>
                <a:uFillTx/>
                <a:latin typeface="Univers Next for HSBC Light"/>
              </a:rPr>
              <a:t>Types of operational risk events</a:t>
            </a:r>
            <a:r>
              <a:rPr b="0" lang="en-US" sz="1400" spc="-1" strike="noStrike">
                <a:solidFill>
                  <a:schemeClr val="dk1"/>
                </a:solidFill>
                <a:latin typeface="Univers Next for HSBC Light"/>
              </a:rPr>
              <a:t>:</a:t>
            </a:r>
            <a:r>
              <a:rPr b="0" lang="en-GB" sz="1400" spc="-1" strike="noStrike">
                <a:solidFill>
                  <a:schemeClr val="dk1"/>
                </a:solidFill>
                <a:latin typeface="Univers Next for HSBC Light"/>
              </a:rPr>
              <a:t> </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Internal fraud;</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External fraud;</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Employment practices and workplace safety;</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Clients, products and business practices;</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Damage to physical assets;</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Business disruption and system failures;</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Execution, delivery and process management.</a:t>
            </a:r>
            <a:endParaRPr b="0" lang="en-US" sz="1400" spc="-1" strike="noStrike">
              <a:solidFill>
                <a:schemeClr val="dk1"/>
              </a:solidFill>
              <a:latin typeface="Univers Next for HSBC Light"/>
            </a:endParaRPr>
          </a:p>
        </p:txBody>
      </p:sp>
      <p:sp>
        <p:nvSpPr>
          <p:cNvPr id="1786" name="PlaceHolder 5"/>
          <p:cNvSpPr>
            <a:spLocks noGrp="1"/>
          </p:cNvSpPr>
          <p:nvPr>
            <p:ph/>
          </p:nvPr>
        </p:nvSpPr>
        <p:spPr>
          <a:xfrm>
            <a:off x="8147880" y="2391480"/>
            <a:ext cx="3635640" cy="320400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0" lang="en-US" sz="1400" spc="-1" strike="noStrike" u="sng">
                <a:solidFill>
                  <a:schemeClr val="dk1"/>
                </a:solidFill>
                <a:uFillTx/>
                <a:latin typeface="Univers Next for HSBC Light"/>
              </a:rPr>
              <a:t>Some important operational risk management terminology</a:t>
            </a:r>
            <a:r>
              <a:rPr b="0" lang="en-GB" sz="1400" spc="-1" strike="noStrike">
                <a:solidFill>
                  <a:schemeClr val="dk1"/>
                </a:solidFill>
                <a:latin typeface="Univers Next for HSBC Light"/>
              </a:rPr>
              <a:t>:</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Basic indicator approach (BIA);</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Standardized approach (SA);</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Advanced measurement approaches (AMA);</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The Business Indicator (BI);</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The Internal Loss Multiplier (ILM);</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Scenarios Analysis;</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Loss Distribution Approach (LDA).</a:t>
            </a:r>
            <a:endParaRPr b="0" lang="en-US" sz="1400" spc="-1" strike="noStrike">
              <a:solidFill>
                <a:schemeClr val="dk1"/>
              </a:solidFill>
              <a:latin typeface="Univers Next for HSBC Light"/>
            </a:endParaRPr>
          </a:p>
        </p:txBody>
      </p:sp>
      <p:pic>
        <p:nvPicPr>
          <p:cNvPr id="1787" name="Picture 8" descr=""/>
          <p:cNvPicPr/>
          <p:nvPr/>
        </p:nvPicPr>
        <p:blipFill>
          <a:blip r:embed="rId1"/>
          <a:stretch/>
        </p:blipFill>
        <p:spPr>
          <a:xfrm>
            <a:off x="383400" y="2606400"/>
            <a:ext cx="3228480" cy="3228480"/>
          </a:xfrm>
          <a:prstGeom prst="rect">
            <a:avLst/>
          </a:prstGeom>
          <a:ln w="0">
            <a:noFill/>
          </a:ln>
        </p:spPr>
      </p:pic>
      <p:sp>
        <p:nvSpPr>
          <p:cNvPr id="1788" name="TextBox 9"/>
          <p:cNvSpPr/>
          <p:nvPr/>
        </p:nvSpPr>
        <p:spPr>
          <a:xfrm>
            <a:off x="403560" y="1518120"/>
            <a:ext cx="334656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1" lang="pl-PL" sz="1400" spc="-1" strike="noStrike">
                <a:solidFill>
                  <a:schemeClr val="dk1"/>
                </a:solidFill>
                <a:latin typeface="Univers Next for HSBC Light"/>
              </a:rPr>
              <a:t>Reminder from the previous lesson:</a:t>
            </a:r>
            <a:endParaRPr b="0" lang="en-GB"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9"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Operational Risk</a:t>
            </a:r>
            <a:endParaRPr b="0" lang="en-US" sz="1800" spc="-1" strike="noStrike">
              <a:solidFill>
                <a:schemeClr val="dk1"/>
              </a:solidFill>
              <a:latin typeface="Univers Next for HSBC Light"/>
            </a:endParaRPr>
          </a:p>
        </p:txBody>
      </p:sp>
      <p:sp>
        <p:nvSpPr>
          <p:cNvPr id="1790" name="PlaceHolder 2"/>
          <p:cNvSpPr>
            <a:spLocks noGrp="1"/>
          </p:cNvSpPr>
          <p:nvPr>
            <p:ph type="ftr" idx="419"/>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91" name="PlaceHolder 3"/>
          <p:cNvSpPr>
            <a:spLocks noGrp="1"/>
          </p:cNvSpPr>
          <p:nvPr>
            <p:ph type="sldNum" idx="420"/>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7F56C11C-51F9-4514-B6E0-880D4AE5A04D}"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graphicFrame>
        <p:nvGraphicFramePr>
          <p:cNvPr id="1792" name="Table 6"/>
          <p:cNvGraphicFramePr/>
          <p:nvPr/>
        </p:nvGraphicFramePr>
        <p:xfrm>
          <a:off x="2064600" y="2212200"/>
          <a:ext cx="8038080" cy="2966400"/>
        </p:xfrm>
        <a:graphic>
          <a:graphicData uri="http://schemas.openxmlformats.org/drawingml/2006/table">
            <a:tbl>
              <a:tblPr/>
              <a:tblGrid>
                <a:gridCol w="4019040"/>
                <a:gridCol w="4019040"/>
              </a:tblGrid>
              <a:tr h="370800">
                <a:tc>
                  <a:txBody>
                    <a:bodyPr anchor="ctr">
                      <a:noAutofit/>
                    </a:bodyPr>
                    <a:p>
                      <a:pPr algn="ctr" defTabSz="914400">
                        <a:lnSpc>
                          <a:spcPct val="100000"/>
                        </a:lnSpc>
                      </a:pPr>
                      <a:r>
                        <a:rPr b="1" lang="pl-PL" sz="1200" spc="-1" strike="noStrike">
                          <a:solidFill>
                            <a:schemeClr val="lt1"/>
                          </a:solidFill>
                          <a:latin typeface="Univers Next for HSBC Light"/>
                        </a:rPr>
                        <a:t>Type of risk</a:t>
                      </a:r>
                      <a:endParaRPr b="0" lang="en-GB" sz="1200" spc="-1" strike="noStrike">
                        <a:solidFill>
                          <a:srgbClr val="ffffff"/>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ctr">
                      <a:noAutofit/>
                    </a:bodyPr>
                    <a:p>
                      <a:pPr algn="ctr" defTabSz="914400">
                        <a:lnSpc>
                          <a:spcPct val="100000"/>
                        </a:lnSpc>
                      </a:pPr>
                      <a:r>
                        <a:rPr b="1" lang="pl-PL" sz="1200" spc="-1" strike="noStrike">
                          <a:solidFill>
                            <a:schemeClr val="lt1"/>
                          </a:solidFill>
                          <a:latin typeface="Univers Next for HSBC Light"/>
                        </a:rPr>
                        <a:t>Example</a:t>
                      </a:r>
                      <a:endParaRPr b="0" lang="en-GB" sz="1200" spc="-1" strike="noStrike">
                        <a:solidFill>
                          <a:srgbClr val="ffffff"/>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ctr">
                      <a:noAutofit/>
                    </a:bodyPr>
                    <a:p>
                      <a:pPr defTabSz="914400">
                        <a:lnSpc>
                          <a:spcPct val="100000"/>
                        </a:lnSpc>
                        <a:tabLst>
                          <a:tab algn="l" pos="0"/>
                        </a:tabLst>
                      </a:pPr>
                      <a:r>
                        <a:rPr b="0" lang="pl-PL" sz="1200" spc="-1" strike="noStrike">
                          <a:solidFill>
                            <a:schemeClr val="dk1"/>
                          </a:solidFill>
                          <a:latin typeface="Univers Next for HSBC Light"/>
                        </a:rPr>
                        <a:t>Internal fraud</a:t>
                      </a:r>
                      <a:endParaRPr b="0" lang="en-GB" sz="12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ctr">
                      <a:noAutofit/>
                    </a:bodyPr>
                    <a:p>
                      <a:pPr defTabSz="914400">
                        <a:lnSpc>
                          <a:spcPct val="100000"/>
                        </a:lnSpc>
                      </a:pPr>
                      <a:r>
                        <a:rPr b="0" lang="pl-PL" sz="1200" spc="-1" strike="noStrike">
                          <a:solidFill>
                            <a:schemeClr val="dk1"/>
                          </a:solidFill>
                          <a:latin typeface="Univers Next for HSBC Light"/>
                        </a:rPr>
                        <a:t>Hide positions intentionally to report less exposure</a:t>
                      </a:r>
                      <a:endParaRPr b="0" lang="en-GB" sz="12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ctr">
                      <a:noAutofit/>
                    </a:bodyPr>
                    <a:p>
                      <a:pPr defTabSz="914400">
                        <a:lnSpc>
                          <a:spcPct val="100000"/>
                        </a:lnSpc>
                        <a:tabLst>
                          <a:tab algn="l" pos="0"/>
                        </a:tabLst>
                      </a:pPr>
                      <a:r>
                        <a:rPr b="0" lang="pl-PL" sz="1200" spc="-1" strike="noStrike">
                          <a:solidFill>
                            <a:schemeClr val="dk1"/>
                          </a:solidFill>
                          <a:latin typeface="Univers Next for HSBC Light"/>
                        </a:rPr>
                        <a:t>External fraud</a:t>
                      </a:r>
                      <a:endParaRPr b="0" lang="en-GB" sz="12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ctr">
                      <a:noAutofit/>
                    </a:bodyPr>
                    <a:p>
                      <a:pPr defTabSz="914400">
                        <a:lnSpc>
                          <a:spcPct val="100000"/>
                        </a:lnSpc>
                      </a:pPr>
                      <a:r>
                        <a:rPr b="0" lang="pl-PL" sz="1200" spc="-1" strike="noStrike">
                          <a:solidFill>
                            <a:schemeClr val="dk1"/>
                          </a:solidFill>
                          <a:latin typeface="Univers Next for HSBC Light"/>
                        </a:rPr>
                        <a:t>Phishing mails to steal information</a:t>
                      </a:r>
                      <a:endParaRPr b="0" lang="en-GB" sz="12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ctr">
                      <a:noAutofit/>
                    </a:bodyPr>
                    <a:p>
                      <a:pPr defTabSz="914400">
                        <a:lnSpc>
                          <a:spcPct val="100000"/>
                        </a:lnSpc>
                        <a:tabLst>
                          <a:tab algn="l" pos="0"/>
                        </a:tabLst>
                      </a:pPr>
                      <a:r>
                        <a:rPr b="0" lang="pl-PL" sz="1200" spc="-1" strike="noStrike">
                          <a:solidFill>
                            <a:schemeClr val="dk1"/>
                          </a:solidFill>
                          <a:latin typeface="Univers Next for HSBC Light"/>
                        </a:rPr>
                        <a:t>Employment practices and workplace safety</a:t>
                      </a:r>
                      <a:endParaRPr b="0" lang="en-GB" sz="12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ctr">
                      <a:noAutofit/>
                    </a:bodyPr>
                    <a:p>
                      <a:pPr defTabSz="914400">
                        <a:lnSpc>
                          <a:spcPct val="100000"/>
                        </a:lnSpc>
                      </a:pPr>
                      <a:r>
                        <a:rPr b="0" lang="pl-PL" sz="1200" spc="-1" strike="noStrike">
                          <a:solidFill>
                            <a:schemeClr val="dk1"/>
                          </a:solidFill>
                          <a:latin typeface="Univers Next for HSBC Light"/>
                        </a:rPr>
                        <a:t>Electric shock because of a non-working plug</a:t>
                      </a:r>
                      <a:endParaRPr b="0" lang="en-GB" sz="12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ctr">
                      <a:noAutofit/>
                    </a:bodyPr>
                    <a:p>
                      <a:pPr defTabSz="914400">
                        <a:lnSpc>
                          <a:spcPct val="100000"/>
                        </a:lnSpc>
                        <a:tabLst>
                          <a:tab algn="l" pos="0"/>
                        </a:tabLst>
                      </a:pPr>
                      <a:r>
                        <a:rPr b="0" lang="pl-PL" sz="1200" spc="-1" strike="noStrike">
                          <a:solidFill>
                            <a:schemeClr val="dk1"/>
                          </a:solidFill>
                          <a:latin typeface="Univers Next for HSBC Light"/>
                        </a:rPr>
                        <a:t>Clients, products and business practice</a:t>
                      </a:r>
                      <a:endParaRPr b="0" lang="en-GB" sz="12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ctr">
                      <a:noAutofit/>
                    </a:bodyPr>
                    <a:p>
                      <a:pPr defTabSz="914400">
                        <a:lnSpc>
                          <a:spcPct val="100000"/>
                        </a:lnSpc>
                      </a:pPr>
                      <a:r>
                        <a:rPr b="0" lang="pl-PL" sz="1200" spc="-1" strike="noStrike">
                          <a:solidFill>
                            <a:schemeClr val="dk1"/>
                          </a:solidFill>
                          <a:latin typeface="Univers Next for HSBC Light"/>
                        </a:rPr>
                        <a:t>Accidental leak of customer personal data</a:t>
                      </a:r>
                      <a:endParaRPr b="0" lang="en-GB" sz="12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ctr">
                      <a:noAutofit/>
                    </a:bodyPr>
                    <a:p>
                      <a:pPr defTabSz="914400">
                        <a:lnSpc>
                          <a:spcPct val="100000"/>
                        </a:lnSpc>
                        <a:tabLst>
                          <a:tab algn="l" pos="0"/>
                        </a:tabLst>
                      </a:pPr>
                      <a:r>
                        <a:rPr b="0" lang="pl-PL" sz="1200" spc="-1" strike="noStrike">
                          <a:solidFill>
                            <a:schemeClr val="dk1"/>
                          </a:solidFill>
                          <a:latin typeface="Univers Next for HSBC Light"/>
                        </a:rPr>
                        <a:t>Damage to physical assets</a:t>
                      </a:r>
                      <a:endParaRPr b="0" lang="en-GB" sz="12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ctr">
                      <a:noAutofit/>
                    </a:bodyPr>
                    <a:p>
                      <a:pPr defTabSz="914400">
                        <a:lnSpc>
                          <a:spcPct val="100000"/>
                        </a:lnSpc>
                      </a:pPr>
                      <a:r>
                        <a:rPr b="0" lang="pl-PL" sz="1200" spc="-1" strike="noStrike">
                          <a:solidFill>
                            <a:schemeClr val="dk1"/>
                          </a:solidFill>
                          <a:latin typeface="Univers Next for HSBC Light"/>
                        </a:rPr>
                        <a:t>Non-operative site because of a blackout</a:t>
                      </a:r>
                      <a:endParaRPr b="0" lang="en-GB" sz="12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ctr">
                      <a:noAutofit/>
                    </a:bodyPr>
                    <a:p>
                      <a:pPr defTabSz="914400">
                        <a:lnSpc>
                          <a:spcPct val="100000"/>
                        </a:lnSpc>
                        <a:tabLst>
                          <a:tab algn="l" pos="0"/>
                        </a:tabLst>
                      </a:pPr>
                      <a:r>
                        <a:rPr b="0" lang="pl-PL" sz="1200" spc="-1" strike="noStrike">
                          <a:solidFill>
                            <a:schemeClr val="dk1"/>
                          </a:solidFill>
                          <a:latin typeface="Univers Next for HSBC Light"/>
                        </a:rPr>
                        <a:t>Business disruption and systems failures</a:t>
                      </a:r>
                      <a:endParaRPr b="0" lang="en-GB" sz="12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ctr">
                      <a:noAutofit/>
                    </a:bodyPr>
                    <a:p>
                      <a:pPr defTabSz="914400">
                        <a:lnSpc>
                          <a:spcPct val="100000"/>
                        </a:lnSpc>
                      </a:pPr>
                      <a:r>
                        <a:rPr b="0" lang="pl-PL" sz="1200" spc="-1" strike="noStrike">
                          <a:solidFill>
                            <a:schemeClr val="dk1"/>
                          </a:solidFill>
                          <a:latin typeface="Univers Next for HSBC Light"/>
                        </a:rPr>
                        <a:t>Communication infrastructure break due to accident</a:t>
                      </a:r>
                      <a:endParaRPr b="0" lang="en-GB" sz="12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ctr">
                      <a:noAutofit/>
                    </a:bodyPr>
                    <a:p>
                      <a:pPr defTabSz="914400">
                        <a:lnSpc>
                          <a:spcPct val="100000"/>
                        </a:lnSpc>
                        <a:tabLst>
                          <a:tab algn="l" pos="0"/>
                        </a:tabLst>
                      </a:pPr>
                      <a:r>
                        <a:rPr b="0" lang="pl-PL" sz="1200" spc="-1" strike="noStrike">
                          <a:solidFill>
                            <a:schemeClr val="dk1"/>
                          </a:solidFill>
                          <a:latin typeface="Univers Next for HSBC Light"/>
                        </a:rPr>
                        <a:t>Execution, delivery and process management</a:t>
                      </a:r>
                      <a:endParaRPr b="0" lang="en-GB" sz="12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ctr">
                      <a:noAutofit/>
                    </a:bodyPr>
                    <a:p>
                      <a:pPr defTabSz="914400">
                        <a:lnSpc>
                          <a:spcPct val="100000"/>
                        </a:lnSpc>
                      </a:pPr>
                      <a:r>
                        <a:rPr b="0" lang="pl-PL" sz="1200" spc="-1" strike="noStrike">
                          <a:solidFill>
                            <a:schemeClr val="dk1"/>
                          </a:solidFill>
                          <a:latin typeface="Univers Next for HSBC Light"/>
                        </a:rPr>
                        <a:t>Fat finger trade</a:t>
                      </a:r>
                      <a:endParaRPr b="0" lang="en-GB" sz="12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3"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Operational Risk</a:t>
            </a:r>
            <a:endParaRPr b="0" lang="en-US" sz="1800" spc="-1" strike="noStrike">
              <a:solidFill>
                <a:schemeClr val="dk1"/>
              </a:solidFill>
              <a:latin typeface="Univers Next for HSBC Light"/>
            </a:endParaRPr>
          </a:p>
        </p:txBody>
      </p:sp>
      <p:sp>
        <p:nvSpPr>
          <p:cNvPr id="1794" name="PlaceHolder 2"/>
          <p:cNvSpPr>
            <a:spLocks noGrp="1"/>
          </p:cNvSpPr>
          <p:nvPr>
            <p:ph type="ftr" idx="421"/>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795" name="PlaceHolder 3"/>
          <p:cNvSpPr>
            <a:spLocks noGrp="1"/>
          </p:cNvSpPr>
          <p:nvPr>
            <p:ph type="sldNum" idx="422"/>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EC3FE2CC-A8ED-4053-8C2A-9C2AFF81E4BE}"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796" name="TextBox 5"/>
          <p:cNvSpPr/>
          <p:nvPr/>
        </p:nvSpPr>
        <p:spPr>
          <a:xfrm>
            <a:off x="398160" y="1566720"/>
            <a:ext cx="4128120" cy="3333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600" spc="-1" strike="noStrike">
                <a:solidFill>
                  <a:schemeClr val="dk1"/>
                </a:solidFill>
                <a:latin typeface="Univers Next for HSBC Light"/>
              </a:rPr>
              <a:t>Example of use: </a:t>
            </a:r>
            <a:r>
              <a:rPr b="1" lang="pl-PL" sz="1600" spc="-1" strike="noStrike">
                <a:solidFill>
                  <a:schemeClr val="dk1"/>
                </a:solidFill>
                <a:latin typeface="Univers Next for HSBC Light"/>
              </a:rPr>
              <a:t>Expected Potential Loss</a:t>
            </a:r>
            <a:endParaRPr b="0" lang="en-GB" sz="1600" spc="-1" strike="noStrike">
              <a:solidFill>
                <a:srgbClr val="000000"/>
              </a:solidFill>
              <a:latin typeface="Arial"/>
            </a:endParaRPr>
          </a:p>
        </p:txBody>
      </p:sp>
      <p:sp>
        <p:nvSpPr>
          <p:cNvPr id="1797" name="TextBox 8"/>
          <p:cNvSpPr/>
          <p:nvPr/>
        </p:nvSpPr>
        <p:spPr>
          <a:xfrm>
            <a:off x="383400" y="2350800"/>
            <a:ext cx="9738720" cy="20923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It is easily understood with an example:</a:t>
            </a:r>
            <a:endParaRPr b="0" lang="en-GB" sz="1400" spc="-1" strike="noStrike">
              <a:solidFill>
                <a:srgbClr val="000000"/>
              </a:solidFill>
              <a:latin typeface="Arial"/>
            </a:endParaRPr>
          </a:p>
          <a:p>
            <a:pPr defTabSz="914400">
              <a:lnSpc>
                <a:spcPct val="100000"/>
              </a:lnSpc>
              <a:spcBef>
                <a:spcPts val="1001"/>
              </a:spcBef>
            </a:pP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1" lang="pl-PL" sz="1400" spc="-1" strike="noStrike">
                <a:solidFill>
                  <a:schemeClr val="dk1"/>
                </a:solidFill>
                <a:latin typeface="Univers Next for HSBC Light"/>
              </a:rPr>
              <a:t>Frequency of an event</a:t>
            </a:r>
            <a:r>
              <a:rPr b="0" lang="en-US" sz="1400" spc="-1" strike="noStrike">
                <a:solidFill>
                  <a:schemeClr val="dk1"/>
                </a:solidFill>
                <a:latin typeface="Univers Next for HSBC Light"/>
              </a:rPr>
              <a:t>: </a:t>
            </a:r>
            <a:r>
              <a:rPr b="0" lang="pl-PL" sz="1400" spc="-1" strike="noStrike">
                <a:solidFill>
                  <a:schemeClr val="dk1"/>
                </a:solidFill>
                <a:latin typeface="Univers Next for HSBC Light"/>
              </a:rPr>
              <a:t>throughout the previous year there were 204 attempts to steal money from case desks in its branches</a:t>
            </a:r>
            <a:r>
              <a:rPr b="0" lang="en-US" sz="1400" spc="-1" strike="noStrike">
                <a:solidFill>
                  <a:schemeClr val="dk1"/>
                </a:solidFill>
                <a:latin typeface="Univers Next for HSBC Light"/>
              </a:rPr>
              <a:t>;</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1" lang="pl-PL" sz="1400" spc="-1" strike="noStrike">
                <a:solidFill>
                  <a:schemeClr val="dk1"/>
                </a:solidFill>
                <a:latin typeface="Univers Next for HSBC Light"/>
              </a:rPr>
              <a:t>Severity of an event</a:t>
            </a:r>
            <a:r>
              <a:rPr b="0" lang="en-US" sz="1400" spc="-1" strike="noStrike">
                <a:solidFill>
                  <a:schemeClr val="dk1"/>
                </a:solidFill>
                <a:latin typeface="Univers Next for HSBC Light"/>
              </a:rPr>
              <a:t>: </a:t>
            </a:r>
            <a:r>
              <a:rPr b="0" lang="pl-PL" sz="1400" spc="-1" strike="noStrike">
                <a:solidFill>
                  <a:schemeClr val="dk1"/>
                </a:solidFill>
                <a:latin typeface="Univers Next for HSBC Light"/>
              </a:rPr>
              <a:t>on average, the amount of stolen cash was 1.534 PLN</a:t>
            </a:r>
            <a:r>
              <a:rPr b="0" lang="en-US" sz="1400" spc="-1" strike="noStrike">
                <a:solidFill>
                  <a:schemeClr val="dk1"/>
                </a:solidFill>
                <a:latin typeface="Univers Next for HSBC Light"/>
              </a:rPr>
              <a:t>;</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1" lang="pl-PL" sz="1400" spc="-1" strike="noStrike">
                <a:solidFill>
                  <a:schemeClr val="dk1"/>
                </a:solidFill>
                <a:latin typeface="Univers Next for HSBC Light"/>
              </a:rPr>
              <a:t>Expected Potential Loss</a:t>
            </a:r>
            <a:r>
              <a:rPr b="0" lang="en-US" sz="1400" spc="-1" strike="noStrike">
                <a:solidFill>
                  <a:schemeClr val="dk1"/>
                </a:solidFill>
                <a:latin typeface="Univers Next for HSBC Light"/>
              </a:rPr>
              <a:t>: </a:t>
            </a:r>
            <a:r>
              <a:rPr b="0" lang="pl-PL" sz="1400" spc="-1" strike="noStrike">
                <a:solidFill>
                  <a:schemeClr val="dk1"/>
                </a:solidFill>
                <a:latin typeface="Univers Next for HSBC Light"/>
              </a:rPr>
              <a:t>in this case, the annual Expected Potential Loss from this particular type of operational risk event is EPL=1.534 * 204 = 312.936 PLN.</a:t>
            </a:r>
            <a:endParaRPr b="0" lang="en-GB"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8"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Model Risk</a:t>
            </a:r>
            <a:endParaRPr b="0" lang="en-US" sz="1800" spc="-1" strike="noStrike">
              <a:solidFill>
                <a:schemeClr val="dk1"/>
              </a:solidFill>
              <a:latin typeface="Univers Next for HSBC Light"/>
            </a:endParaRPr>
          </a:p>
        </p:txBody>
      </p:sp>
      <p:sp>
        <p:nvSpPr>
          <p:cNvPr id="1799" name="PlaceHolder 2"/>
          <p:cNvSpPr>
            <a:spLocks noGrp="1"/>
          </p:cNvSpPr>
          <p:nvPr>
            <p:ph type="ftr" idx="423"/>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800" name="PlaceHolder 3"/>
          <p:cNvSpPr>
            <a:spLocks noGrp="1"/>
          </p:cNvSpPr>
          <p:nvPr>
            <p:ph type="sldNum" idx="424"/>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AFE78E84-91B5-4243-B98D-F1FC7F582725}"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801" name="TextBox 6"/>
          <p:cNvSpPr/>
          <p:nvPr/>
        </p:nvSpPr>
        <p:spPr>
          <a:xfrm>
            <a:off x="225000" y="1536120"/>
            <a:ext cx="835128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A large bank has a wide range of model types subject to governance and model risk management</a:t>
            </a:r>
            <a:endParaRPr b="0" lang="en-GB" sz="1400" spc="-1" strike="noStrike">
              <a:solidFill>
                <a:srgbClr val="000000"/>
              </a:solidFill>
              <a:latin typeface="Arial"/>
            </a:endParaRPr>
          </a:p>
        </p:txBody>
      </p:sp>
      <p:pic>
        <p:nvPicPr>
          <p:cNvPr id="1802" name="Picture 9" descr=""/>
          <p:cNvPicPr/>
          <p:nvPr/>
        </p:nvPicPr>
        <p:blipFill>
          <a:blip r:embed="rId1"/>
          <a:stretch/>
        </p:blipFill>
        <p:spPr>
          <a:xfrm>
            <a:off x="2194560" y="2149920"/>
            <a:ext cx="7778160" cy="3705480"/>
          </a:xfrm>
          <a:prstGeom prst="rect">
            <a:avLst/>
          </a:prstGeom>
          <a:ln w="0">
            <a:noFill/>
          </a:ln>
        </p:spPr>
      </p:pic>
      <p:sp>
        <p:nvSpPr>
          <p:cNvPr id="1803" name="TextBox 10"/>
          <p:cNvSpPr/>
          <p:nvPr/>
        </p:nvSpPr>
        <p:spPr>
          <a:xfrm>
            <a:off x="2174760" y="6161760"/>
            <a:ext cx="3000600" cy="2574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100" spc="-1" strike="noStrike">
                <a:solidFill>
                  <a:schemeClr val="dk1"/>
                </a:solidFill>
                <a:latin typeface="Univers Next for HSBC Light"/>
              </a:rPr>
              <a:t>Source: Deloitte – Model Risk Management</a:t>
            </a:r>
            <a:endParaRPr b="0" lang="en-GB"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0"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pl-PL" sz="4400" spc="-1" strike="noStrike">
                <a:solidFill>
                  <a:schemeClr val="lt1"/>
                </a:solidFill>
                <a:latin typeface="Univers Next for HSBC Light"/>
              </a:rPr>
              <a:t>Risk Management Framework</a:t>
            </a:r>
            <a:endParaRPr b="0" lang="en-US" sz="4400" spc="-1" strike="noStrike">
              <a:solidFill>
                <a:schemeClr val="dk1"/>
              </a:solidFill>
              <a:latin typeface="Univers Next for HSBC Light"/>
            </a:endParaRPr>
          </a:p>
        </p:txBody>
      </p:sp>
      <p:sp>
        <p:nvSpPr>
          <p:cNvPr id="1551" name="PlaceHolder 2"/>
          <p:cNvSpPr>
            <a:spLocks noGrp="1"/>
          </p:cNvSpPr>
          <p:nvPr>
            <p:ph type="ftr" idx="370"/>
          </p:nvPr>
        </p:nvSpPr>
        <p:spPr>
          <a:xfrm>
            <a:off x="383400" y="497160"/>
            <a:ext cx="3770280" cy="253800"/>
          </a:xfrm>
          <a:prstGeom prst="rect">
            <a:avLst/>
          </a:prstGeom>
          <a:noFill/>
          <a:ln w="0">
            <a:noFill/>
          </a:ln>
        </p:spPr>
        <p:txBody>
          <a:bodyPr lIns="0" rIns="0" tIns="0" bIns="0" anchor="t">
            <a:noAutofit/>
          </a:bodyPr>
          <a:lstStyle>
            <a:lvl1pPr indent="0" defTabSz="914400">
              <a:lnSpc>
                <a:spcPct val="100000"/>
              </a:lnSpc>
              <a:buNone/>
              <a:defRPr b="0" lang="en-GB" sz="1050" spc="-1" strike="noStrike">
                <a:solidFill>
                  <a:schemeClr val="dk1"/>
                </a:solidFill>
                <a:latin typeface="Univers Next for HSBC Medium"/>
              </a:defRPr>
            </a:lvl1pPr>
          </a:lstStyle>
          <a:p>
            <a:pPr indent="0" defTabSz="914400">
              <a:lnSpc>
                <a:spcPct val="100000"/>
              </a:lnSpc>
              <a:buNone/>
            </a:pPr>
            <a:r>
              <a:rPr b="0" lang="en-GB" sz="1050" spc="-1" strike="noStrike">
                <a:solidFill>
                  <a:schemeClr val="dk1"/>
                </a:solidFill>
                <a:latin typeface="Univers Next for HSBC Medium"/>
              </a:rPr>
              <a:t> </a:t>
            </a:r>
            <a:endParaRPr b="0" lang="en-GB" sz="1050" spc="-1" strike="noStrike">
              <a:solidFill>
                <a:srgbClr val="ffffff"/>
              </a:solidFill>
              <a:latin typeface="Times New Roman"/>
            </a:endParaRPr>
          </a:p>
        </p:txBody>
      </p:sp>
      <p:sp>
        <p:nvSpPr>
          <p:cNvPr id="1552" name="PlaceHolder 3"/>
          <p:cNvSpPr>
            <a:spLocks noGrp="1"/>
          </p:cNvSpPr>
          <p:nvPr>
            <p:ph type="sldNum" idx="371"/>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EA30EA88-97DA-49A7-8D73-DDA70CA6DF3C}"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4"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Model Risk</a:t>
            </a:r>
            <a:endParaRPr b="0" lang="en-US" sz="1800" spc="-1" strike="noStrike">
              <a:solidFill>
                <a:schemeClr val="dk1"/>
              </a:solidFill>
              <a:latin typeface="Univers Next for HSBC Light"/>
            </a:endParaRPr>
          </a:p>
        </p:txBody>
      </p:sp>
      <p:sp>
        <p:nvSpPr>
          <p:cNvPr id="1805" name="PlaceHolder 2"/>
          <p:cNvSpPr>
            <a:spLocks noGrp="1"/>
          </p:cNvSpPr>
          <p:nvPr>
            <p:ph type="ftr" idx="425"/>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806" name="PlaceHolder 3"/>
          <p:cNvSpPr>
            <a:spLocks noGrp="1"/>
          </p:cNvSpPr>
          <p:nvPr>
            <p:ph type="sldNum" idx="426"/>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D30D80D3-7564-43EE-B66F-FF584A63567E}"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807" name="TextBox 6"/>
          <p:cNvSpPr/>
          <p:nvPr/>
        </p:nvSpPr>
        <p:spPr>
          <a:xfrm>
            <a:off x="263520" y="1536120"/>
            <a:ext cx="813492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Setting a Model Risk Management Framework goes beyond a regulatory or administrative task:</a:t>
            </a:r>
            <a:endParaRPr b="0" lang="en-GB" sz="1400" spc="-1" strike="noStrike">
              <a:solidFill>
                <a:srgbClr val="000000"/>
              </a:solidFill>
              <a:latin typeface="Arial"/>
            </a:endParaRPr>
          </a:p>
        </p:txBody>
      </p:sp>
      <p:sp>
        <p:nvSpPr>
          <p:cNvPr id="1808" name="TextBox 10"/>
          <p:cNvSpPr/>
          <p:nvPr/>
        </p:nvSpPr>
        <p:spPr>
          <a:xfrm>
            <a:off x="2185200" y="5898600"/>
            <a:ext cx="4200120" cy="2574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100" spc="-1" strike="noStrike">
                <a:solidFill>
                  <a:schemeClr val="dk1"/>
                </a:solidFill>
                <a:latin typeface="Univers Next for HSBC Light"/>
              </a:rPr>
              <a:t>Source: McKinsey – The evolution of Model Risk Management</a:t>
            </a:r>
            <a:endParaRPr b="0" lang="en-GB" sz="1100" spc="-1" strike="noStrike">
              <a:solidFill>
                <a:srgbClr val="000000"/>
              </a:solidFill>
              <a:latin typeface="Arial"/>
            </a:endParaRPr>
          </a:p>
        </p:txBody>
      </p:sp>
      <p:pic>
        <p:nvPicPr>
          <p:cNvPr id="1809" name="Picture 1" descr=""/>
          <p:cNvPicPr/>
          <p:nvPr/>
        </p:nvPicPr>
        <p:blipFill>
          <a:blip r:embed="rId1"/>
          <a:stretch/>
        </p:blipFill>
        <p:spPr>
          <a:xfrm>
            <a:off x="2778480" y="2202480"/>
            <a:ext cx="6609960" cy="360000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0"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Model Risk</a:t>
            </a:r>
            <a:endParaRPr b="0" lang="en-US" sz="1800" spc="-1" strike="noStrike">
              <a:solidFill>
                <a:schemeClr val="dk1"/>
              </a:solidFill>
              <a:latin typeface="Univers Next for HSBC Light"/>
            </a:endParaRPr>
          </a:p>
        </p:txBody>
      </p:sp>
      <p:sp>
        <p:nvSpPr>
          <p:cNvPr id="1811" name="PlaceHolder 2"/>
          <p:cNvSpPr>
            <a:spLocks noGrp="1"/>
          </p:cNvSpPr>
          <p:nvPr>
            <p:ph type="ftr" idx="427"/>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812" name="PlaceHolder 3"/>
          <p:cNvSpPr>
            <a:spLocks noGrp="1"/>
          </p:cNvSpPr>
          <p:nvPr>
            <p:ph type="sldNum" idx="428"/>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867C95E9-8E69-459C-8CB7-6A7264757A8A}"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813" name="PlaceHolder 4"/>
          <p:cNvSpPr>
            <a:spLocks noGrp="1"/>
          </p:cNvSpPr>
          <p:nvPr>
            <p:ph/>
          </p:nvPr>
        </p:nvSpPr>
        <p:spPr>
          <a:xfrm>
            <a:off x="383400" y="2276280"/>
            <a:ext cx="3635640" cy="71352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1" lang="pl-PL" sz="1600" spc="-1" strike="noStrike">
                <a:solidFill>
                  <a:schemeClr val="dk1"/>
                </a:solidFill>
                <a:latin typeface="Univers Next for HSBC Light"/>
              </a:rPr>
              <a:t>First Line of Defence</a:t>
            </a:r>
            <a:endParaRPr b="0" lang="en-US" sz="1600" spc="-1" strike="noStrike">
              <a:solidFill>
                <a:schemeClr val="dk1"/>
              </a:solidFill>
              <a:latin typeface="Univers Next for HSBC Light"/>
            </a:endParaRPr>
          </a:p>
          <a:p>
            <a:pPr indent="0" defTabSz="914400">
              <a:lnSpc>
                <a:spcPct val="100000"/>
              </a:lnSpc>
              <a:spcBef>
                <a:spcPts val="1001"/>
              </a:spcBef>
              <a:buNone/>
              <a:tabLst>
                <a:tab algn="l" pos="0"/>
              </a:tabLst>
            </a:pPr>
            <a:r>
              <a:rPr b="0" lang="pl-PL" sz="1200" spc="-1" strike="noStrike">
                <a:solidFill>
                  <a:schemeClr val="dk1"/>
                </a:solidFill>
                <a:latin typeface="Univers Next for HSBC Light"/>
              </a:rPr>
              <a:t>Model Development / Use</a:t>
            </a:r>
            <a:endParaRPr b="0" lang="en-US" sz="1200" spc="-1" strike="noStrike">
              <a:solidFill>
                <a:schemeClr val="dk1"/>
              </a:solidFill>
              <a:latin typeface="Univers Next for HSBC Light"/>
            </a:endParaRPr>
          </a:p>
        </p:txBody>
      </p:sp>
      <p:sp>
        <p:nvSpPr>
          <p:cNvPr id="1814" name="PlaceHolder 5"/>
          <p:cNvSpPr>
            <a:spLocks noGrp="1"/>
          </p:cNvSpPr>
          <p:nvPr>
            <p:ph/>
          </p:nvPr>
        </p:nvSpPr>
        <p:spPr>
          <a:xfrm>
            <a:off x="4259160" y="2276280"/>
            <a:ext cx="3635640" cy="71352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1" lang="pl-PL" sz="1600" spc="-1" strike="noStrike">
                <a:solidFill>
                  <a:schemeClr val="dk1"/>
                </a:solidFill>
                <a:latin typeface="Univers Next for HSBC Light"/>
              </a:rPr>
              <a:t>Second Line of Defence</a:t>
            </a:r>
            <a:endParaRPr b="0" lang="en-US" sz="1600" spc="-1" strike="noStrike">
              <a:solidFill>
                <a:schemeClr val="dk1"/>
              </a:solidFill>
              <a:latin typeface="Univers Next for HSBC Light"/>
            </a:endParaRPr>
          </a:p>
          <a:p>
            <a:pPr indent="0" defTabSz="914400">
              <a:lnSpc>
                <a:spcPct val="100000"/>
              </a:lnSpc>
              <a:spcBef>
                <a:spcPts val="1001"/>
              </a:spcBef>
              <a:buNone/>
              <a:tabLst>
                <a:tab algn="l" pos="0"/>
              </a:tabLst>
            </a:pPr>
            <a:r>
              <a:rPr b="0" lang="pl-PL" sz="1200" spc="-1" strike="noStrike">
                <a:solidFill>
                  <a:schemeClr val="dk1"/>
                </a:solidFill>
                <a:latin typeface="Univers Next for HSBC Light"/>
              </a:rPr>
              <a:t>Model Validation / Control</a:t>
            </a:r>
            <a:endParaRPr b="0" lang="en-US" sz="1200" spc="-1" strike="noStrike">
              <a:solidFill>
                <a:schemeClr val="dk1"/>
              </a:solidFill>
              <a:latin typeface="Univers Next for HSBC Light"/>
            </a:endParaRPr>
          </a:p>
        </p:txBody>
      </p:sp>
      <p:sp>
        <p:nvSpPr>
          <p:cNvPr id="1815" name="PlaceHolder 6"/>
          <p:cNvSpPr>
            <a:spLocks noGrp="1"/>
          </p:cNvSpPr>
          <p:nvPr>
            <p:ph/>
          </p:nvPr>
        </p:nvSpPr>
        <p:spPr>
          <a:xfrm>
            <a:off x="8134920" y="2276280"/>
            <a:ext cx="3635640" cy="71352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1" lang="pl-PL" sz="1600" spc="-1" strike="noStrike">
                <a:solidFill>
                  <a:schemeClr val="dk1"/>
                </a:solidFill>
                <a:latin typeface="Univers Next for HSBC Light"/>
              </a:rPr>
              <a:t>Third Line of Defence</a:t>
            </a:r>
            <a:endParaRPr b="0" lang="en-US" sz="1600" spc="-1" strike="noStrike">
              <a:solidFill>
                <a:schemeClr val="dk1"/>
              </a:solidFill>
              <a:latin typeface="Univers Next for HSBC Light"/>
            </a:endParaRPr>
          </a:p>
          <a:p>
            <a:pPr indent="0" defTabSz="914400">
              <a:lnSpc>
                <a:spcPct val="100000"/>
              </a:lnSpc>
              <a:spcBef>
                <a:spcPts val="1001"/>
              </a:spcBef>
              <a:buNone/>
              <a:tabLst>
                <a:tab algn="l" pos="0"/>
              </a:tabLst>
            </a:pPr>
            <a:r>
              <a:rPr b="0" lang="pl-PL" sz="1200" spc="-1" strike="noStrike">
                <a:solidFill>
                  <a:schemeClr val="dk1"/>
                </a:solidFill>
                <a:latin typeface="Univers Next for HSBC Light"/>
              </a:rPr>
              <a:t>Internal Audit</a:t>
            </a:r>
            <a:endParaRPr b="0" lang="en-US" sz="1200" spc="-1" strike="noStrike">
              <a:solidFill>
                <a:schemeClr val="dk1"/>
              </a:solidFill>
              <a:latin typeface="Univers Next for HSBC Light"/>
            </a:endParaRPr>
          </a:p>
        </p:txBody>
      </p:sp>
      <p:sp>
        <p:nvSpPr>
          <p:cNvPr id="1816" name="TextBox 1"/>
          <p:cNvSpPr/>
          <p:nvPr/>
        </p:nvSpPr>
        <p:spPr>
          <a:xfrm>
            <a:off x="374760" y="1530720"/>
            <a:ext cx="500292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A common approach is the called </a:t>
            </a:r>
            <a:r>
              <a:rPr b="1" lang="pl-PL" sz="1400" spc="-1" strike="noStrike">
                <a:solidFill>
                  <a:schemeClr val="dk1"/>
                </a:solidFill>
                <a:latin typeface="Univers Next for HSBC Light"/>
              </a:rPr>
              <a:t>Three lines of defence</a:t>
            </a:r>
            <a:r>
              <a:rPr b="0" lang="pl-PL" sz="1400" spc="-1" strike="noStrike">
                <a:solidFill>
                  <a:schemeClr val="dk1"/>
                </a:solidFill>
                <a:latin typeface="Univers Next for HSBC Light"/>
              </a:rPr>
              <a:t>:</a:t>
            </a:r>
            <a:endParaRPr b="0" lang="en-GB" sz="1400" spc="-1" strike="noStrike">
              <a:solidFill>
                <a:srgbClr val="000000"/>
              </a:solidFill>
              <a:latin typeface="Arial"/>
            </a:endParaRPr>
          </a:p>
        </p:txBody>
      </p:sp>
      <p:sp>
        <p:nvSpPr>
          <p:cNvPr id="1817" name="TextBox 9"/>
          <p:cNvSpPr/>
          <p:nvPr/>
        </p:nvSpPr>
        <p:spPr>
          <a:xfrm>
            <a:off x="383400" y="3254040"/>
            <a:ext cx="3635640" cy="187884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Complete ownership of models</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Design and implementation</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Introduce infrastructure for effective implementation</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Post implementation and testing</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Ongoing monitoring of performance</a:t>
            </a:r>
            <a:endParaRPr b="0" lang="en-GB" sz="1400" spc="-1" strike="noStrike">
              <a:solidFill>
                <a:srgbClr val="000000"/>
              </a:solidFill>
              <a:latin typeface="Arial"/>
            </a:endParaRPr>
          </a:p>
        </p:txBody>
      </p:sp>
      <p:sp>
        <p:nvSpPr>
          <p:cNvPr id="1818" name="TextBox 10"/>
          <p:cNvSpPr/>
          <p:nvPr/>
        </p:nvSpPr>
        <p:spPr>
          <a:xfrm>
            <a:off x="4259160" y="3254040"/>
            <a:ext cx="3635640" cy="273276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Independence from First Line of Defence</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No co-development of models. If there is a case, it must be explicitly documented to avoid parciality </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Analysis of all model areas (design, implementation, documentation,...)</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Stricter controls and documentation standards</a:t>
            </a:r>
            <a:endParaRPr b="0" lang="en-GB" sz="1400" spc="-1" strike="noStrike">
              <a:solidFill>
                <a:srgbClr val="000000"/>
              </a:solidFill>
              <a:latin typeface="Arial"/>
            </a:endParaRPr>
          </a:p>
          <a:p>
            <a:pPr defTabSz="914400">
              <a:lnSpc>
                <a:spcPct val="100000"/>
              </a:lnSpc>
              <a:spcBef>
                <a:spcPts val="1001"/>
              </a:spcBef>
            </a:pPr>
            <a:endParaRPr b="0" lang="en-GB" sz="1400" spc="-1" strike="noStrike">
              <a:solidFill>
                <a:srgbClr val="000000"/>
              </a:solidFill>
              <a:latin typeface="Arial"/>
            </a:endParaRPr>
          </a:p>
        </p:txBody>
      </p:sp>
      <p:sp>
        <p:nvSpPr>
          <p:cNvPr id="1819" name="TextBox 11"/>
          <p:cNvSpPr/>
          <p:nvPr/>
        </p:nvSpPr>
        <p:spPr>
          <a:xfrm>
            <a:off x="8134920" y="3254040"/>
            <a:ext cx="3635640" cy="273276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High level of independence from First and Second line of Defence. </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Assessment of both First and Second line, including how they interact during Model Validation</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Less focus on model content and more on processes and controls</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Conclusions directly reported to Senior Management and Board</a:t>
            </a:r>
            <a:endParaRPr b="0" lang="en-GB" sz="1400" spc="-1" strike="noStrike">
              <a:solidFill>
                <a:srgbClr val="000000"/>
              </a:solidFill>
              <a:latin typeface="Arial"/>
            </a:endParaRPr>
          </a:p>
          <a:p>
            <a:pPr defTabSz="914400">
              <a:lnSpc>
                <a:spcPct val="100000"/>
              </a:lnSpc>
              <a:spcBef>
                <a:spcPts val="1001"/>
              </a:spcBef>
            </a:pPr>
            <a:endParaRPr b="0" lang="en-GB"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0"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Types of Risk – Other types of Risk</a:t>
            </a:r>
            <a:endParaRPr b="0" lang="en-US" sz="1800" spc="-1" strike="noStrike">
              <a:solidFill>
                <a:schemeClr val="dk1"/>
              </a:solidFill>
              <a:latin typeface="Univers Next for HSBC Light"/>
            </a:endParaRPr>
          </a:p>
        </p:txBody>
      </p:sp>
      <p:sp>
        <p:nvSpPr>
          <p:cNvPr id="1821" name="PlaceHolder 2"/>
          <p:cNvSpPr>
            <a:spLocks noGrp="1"/>
          </p:cNvSpPr>
          <p:nvPr>
            <p:ph type="ftr" idx="429"/>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822" name="PlaceHolder 3"/>
          <p:cNvSpPr>
            <a:spLocks noGrp="1"/>
          </p:cNvSpPr>
          <p:nvPr>
            <p:ph type="sldNum" idx="430"/>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99063038-0D67-4ACA-B956-01AF11AC7158}"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823" name="TextBox 1"/>
          <p:cNvSpPr/>
          <p:nvPr/>
        </p:nvSpPr>
        <p:spPr>
          <a:xfrm>
            <a:off x="769680" y="1753920"/>
            <a:ext cx="10627560" cy="400860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spcBef>
                <a:spcPts val="1001"/>
              </a:spcBef>
              <a:buClr>
                <a:srgbClr val="db0011"/>
              </a:buClr>
              <a:buSzPct val="90000"/>
              <a:buFont typeface="Wingdings" charset="2"/>
              <a:buChar char=""/>
            </a:pPr>
            <a:r>
              <a:rPr b="1" lang="pl-PL" sz="1400" spc="-1" strike="noStrike">
                <a:solidFill>
                  <a:schemeClr val="dk1"/>
                </a:solidFill>
                <a:latin typeface="Univers Next for HSBC Light"/>
              </a:rPr>
              <a:t>Liquidity risk</a:t>
            </a:r>
            <a:r>
              <a:rPr b="0" lang="pl-PL" sz="1400" spc="-1" strike="noStrike">
                <a:solidFill>
                  <a:schemeClr val="dk1"/>
                </a:solidFill>
                <a:latin typeface="Univers Next for HSBC Light"/>
              </a:rPr>
              <a:t>:</a:t>
            </a:r>
            <a:endParaRPr b="0" lang="en-GB" sz="1400" spc="-1" strike="noStrike">
              <a:solidFill>
                <a:srgbClr val="000000"/>
              </a:solidFill>
              <a:latin typeface="Arial"/>
            </a:endParaRPr>
          </a:p>
          <a:p>
            <a:pPr lvl="1" marL="743040" indent="-28584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From the Markets side, Liquidity risk arises when for a certain period of time a given financial instrument cannot be traded quickly enough in the market without impacting the market price;</a:t>
            </a:r>
            <a:endParaRPr b="0" lang="en-GB" sz="1400" spc="-1" strike="noStrike">
              <a:solidFill>
                <a:srgbClr val="000000"/>
              </a:solidFill>
              <a:latin typeface="Arial"/>
            </a:endParaRPr>
          </a:p>
          <a:p>
            <a:pPr lvl="1" marL="743040" indent="-28584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From the Credit side, Liquidity Risk is the risk that a business will have insufficient funds to meet its financial commitments in a timely manner</a:t>
            </a:r>
            <a:endParaRPr b="0" lang="en-GB" sz="1400" spc="-1" strike="noStrike">
              <a:solidFill>
                <a:srgbClr val="000000"/>
              </a:solidFill>
              <a:latin typeface="Arial"/>
            </a:endParaRPr>
          </a:p>
          <a:p>
            <a:pPr defTabSz="914400">
              <a:lnSpc>
                <a:spcPct val="100000"/>
              </a:lnSpc>
              <a:spcBef>
                <a:spcPts val="1001"/>
              </a:spcBef>
            </a:pP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1" lang="pl-PL" sz="1400" spc="-1" strike="noStrike">
                <a:solidFill>
                  <a:schemeClr val="dk1"/>
                </a:solidFill>
                <a:latin typeface="Univers Next for HSBC Light"/>
              </a:rPr>
              <a:t>Climate Change</a:t>
            </a:r>
            <a:endParaRPr b="0" lang="en-GB" sz="1400" spc="-1" strike="noStrike">
              <a:solidFill>
                <a:srgbClr val="000000"/>
              </a:solidFill>
              <a:latin typeface="Arial"/>
            </a:endParaRPr>
          </a:p>
          <a:p>
            <a:pPr defTabSz="914400">
              <a:lnSpc>
                <a:spcPct val="100000"/>
              </a:lnSpc>
              <a:spcBef>
                <a:spcPts val="1001"/>
              </a:spcBef>
            </a:pP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1" lang="pl-PL" sz="1400" spc="-1" strike="noStrike">
                <a:solidFill>
                  <a:schemeClr val="dk1"/>
                </a:solidFill>
                <a:latin typeface="Univers Next for HSBC Light"/>
              </a:rPr>
              <a:t>Reputational risk</a:t>
            </a:r>
            <a:r>
              <a:rPr b="0" lang="pl-PL" sz="1400" spc="-1" strike="noStrike">
                <a:solidFill>
                  <a:schemeClr val="dk1"/>
                </a:solidFill>
                <a:latin typeface="Univers Next for HSBC Light"/>
              </a:rPr>
              <a:t>: </a:t>
            </a:r>
            <a:r>
              <a:rPr b="0" lang="en-US" sz="1400" spc="-1" strike="noStrike">
                <a:solidFill>
                  <a:schemeClr val="dk1"/>
                </a:solidFill>
                <a:latin typeface="Univers Next for HSBC Light"/>
              </a:rPr>
              <a:t>risk of loss resulting from damages to a firm's reputation</a:t>
            </a:r>
            <a:r>
              <a:rPr b="0" lang="pl-PL" sz="1400" spc="-1" strike="noStrike">
                <a:solidFill>
                  <a:schemeClr val="dk1"/>
                </a:solidFill>
                <a:latin typeface="Univers Next for HSBC Light"/>
              </a:rPr>
              <a:t>, due to adverse or potentially criminal event, even if the company is not found guilty. It could have many consequences:</a:t>
            </a:r>
            <a:endParaRPr b="0" lang="en-GB" sz="1400" spc="-1" strike="noStrike">
              <a:solidFill>
                <a:srgbClr val="000000"/>
              </a:solidFill>
              <a:latin typeface="Arial"/>
            </a:endParaRPr>
          </a:p>
          <a:p>
            <a:pPr lvl="1" marL="743040" indent="-28584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los</a:t>
            </a:r>
            <a:r>
              <a:rPr b="0" lang="pl-PL" sz="1400" spc="-1" strike="noStrike">
                <a:solidFill>
                  <a:schemeClr val="dk1"/>
                </a:solidFill>
                <a:latin typeface="Univers Next for HSBC Light"/>
              </a:rPr>
              <a:t>s</a:t>
            </a:r>
            <a:r>
              <a:rPr b="0" lang="en-US" sz="1400" spc="-1" strike="noStrike">
                <a:solidFill>
                  <a:schemeClr val="dk1"/>
                </a:solidFill>
                <a:latin typeface="Univers Next for HSBC Light"/>
              </a:rPr>
              <a:t> </a:t>
            </a:r>
            <a:r>
              <a:rPr b="0" lang="pl-PL" sz="1400" spc="-1" strike="noStrike">
                <a:solidFill>
                  <a:schemeClr val="dk1"/>
                </a:solidFill>
                <a:latin typeface="Univers Next for HSBC Light"/>
              </a:rPr>
              <a:t>in </a:t>
            </a:r>
            <a:r>
              <a:rPr b="0" lang="en-US" sz="1400" spc="-1" strike="noStrike">
                <a:solidFill>
                  <a:schemeClr val="dk1"/>
                </a:solidFill>
                <a:latin typeface="Univers Next for HSBC Light"/>
              </a:rPr>
              <a:t>revenue</a:t>
            </a:r>
            <a:r>
              <a:rPr b="0" lang="pl-PL" sz="1400" spc="-1" strike="noStrike">
                <a:solidFill>
                  <a:schemeClr val="dk1"/>
                </a:solidFill>
                <a:latin typeface="Univers Next for HSBC Light"/>
              </a:rPr>
              <a:t> or in customers</a:t>
            </a:r>
            <a:r>
              <a:rPr b="0" lang="en-US" sz="1400" spc="-1" strike="noStrike">
                <a:solidFill>
                  <a:schemeClr val="dk1"/>
                </a:solidFill>
                <a:latin typeface="Univers Next for HSBC Light"/>
              </a:rPr>
              <a:t>;</a:t>
            </a:r>
            <a:endParaRPr b="0" lang="en-GB" sz="1400" spc="-1" strike="noStrike">
              <a:solidFill>
                <a:srgbClr val="000000"/>
              </a:solidFill>
              <a:latin typeface="Arial"/>
            </a:endParaRPr>
          </a:p>
          <a:p>
            <a:pPr lvl="1" marL="743040" indent="-28584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increased operating, capital or regulatory costs;</a:t>
            </a:r>
            <a:endParaRPr b="0" lang="en-GB" sz="1400" spc="-1" strike="noStrike">
              <a:solidFill>
                <a:srgbClr val="000000"/>
              </a:solidFill>
              <a:latin typeface="Arial"/>
            </a:endParaRPr>
          </a:p>
          <a:p>
            <a:pPr lvl="1" marL="743040" indent="-28584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destruction of shareholder value</a:t>
            </a:r>
            <a:r>
              <a:rPr b="0" lang="pl-PL" sz="1400" spc="-1" strike="noStrike">
                <a:solidFill>
                  <a:schemeClr val="dk1"/>
                </a:solidFill>
                <a:latin typeface="Univers Next for HSBC Light"/>
              </a:rPr>
              <a:t>.</a:t>
            </a:r>
            <a:endParaRPr b="0" lang="en-GB" sz="1400" spc="-1" strike="noStrike">
              <a:solidFill>
                <a:srgbClr val="000000"/>
              </a:solidFill>
              <a:latin typeface="Arial"/>
            </a:endParaRPr>
          </a:p>
        </p:txBody>
      </p:sp>
      <p:sp>
        <p:nvSpPr>
          <p:cNvPr id="1824" name="TextBox 2"/>
          <p:cNvSpPr/>
          <p:nvPr/>
        </p:nvSpPr>
        <p:spPr>
          <a:xfrm>
            <a:off x="636480" y="5806800"/>
            <a:ext cx="9076680" cy="3333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600" spc="-1" strike="noStrike">
                <a:solidFill>
                  <a:schemeClr val="dk1"/>
                </a:solidFill>
                <a:latin typeface="Univers Next for HSBC Light"/>
              </a:rPr>
              <a:t>So far, we have seen only the most important and relevant for Banking. There are many more!</a:t>
            </a:r>
            <a:endParaRPr b="0" lang="en-GB"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5"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pl-PL" sz="4400" spc="-1" strike="noStrike">
                <a:solidFill>
                  <a:schemeClr val="lt1"/>
                </a:solidFill>
                <a:latin typeface="Univers Next for HSBC Light"/>
              </a:rPr>
              <a:t>Cases for study and discussion</a:t>
            </a:r>
            <a:endParaRPr b="0" lang="en-US" sz="4400" spc="-1" strike="noStrike">
              <a:solidFill>
                <a:schemeClr val="dk1"/>
              </a:solidFill>
              <a:latin typeface="Univers Next for HSBC Light"/>
            </a:endParaRPr>
          </a:p>
        </p:txBody>
      </p:sp>
      <p:sp>
        <p:nvSpPr>
          <p:cNvPr id="1826" name="PlaceHolder 2"/>
          <p:cNvSpPr>
            <a:spLocks noGrp="1"/>
          </p:cNvSpPr>
          <p:nvPr>
            <p:ph type="ftr" idx="431"/>
          </p:nvPr>
        </p:nvSpPr>
        <p:spPr>
          <a:xfrm>
            <a:off x="383400" y="497160"/>
            <a:ext cx="3770280" cy="253800"/>
          </a:xfrm>
          <a:prstGeom prst="rect">
            <a:avLst/>
          </a:prstGeom>
          <a:noFill/>
          <a:ln w="0">
            <a:noFill/>
          </a:ln>
        </p:spPr>
        <p:txBody>
          <a:bodyPr lIns="0" rIns="0" tIns="0" bIns="0" anchor="t">
            <a:noAutofit/>
          </a:bodyPr>
          <a:lstStyle>
            <a:lvl1pPr indent="0" defTabSz="914400">
              <a:lnSpc>
                <a:spcPct val="100000"/>
              </a:lnSpc>
              <a:buNone/>
              <a:defRPr b="0" lang="en-GB" sz="1050" spc="-1" strike="noStrike">
                <a:solidFill>
                  <a:schemeClr val="dk1"/>
                </a:solidFill>
                <a:latin typeface="Univers Next for HSBC Medium"/>
              </a:defRPr>
            </a:lvl1pPr>
          </a:lstStyle>
          <a:p>
            <a:pPr indent="0" defTabSz="914400">
              <a:lnSpc>
                <a:spcPct val="100000"/>
              </a:lnSpc>
              <a:buNone/>
            </a:pPr>
            <a:r>
              <a:rPr b="0" lang="en-GB" sz="1050" spc="-1" strike="noStrike">
                <a:solidFill>
                  <a:schemeClr val="dk1"/>
                </a:solidFill>
                <a:latin typeface="Univers Next for HSBC Medium"/>
              </a:rPr>
              <a:t> </a:t>
            </a:r>
            <a:endParaRPr b="0" lang="en-GB" sz="1050" spc="-1" strike="noStrike">
              <a:solidFill>
                <a:srgbClr val="ffffff"/>
              </a:solidFill>
              <a:latin typeface="Times New Roman"/>
            </a:endParaRPr>
          </a:p>
        </p:txBody>
      </p:sp>
      <p:sp>
        <p:nvSpPr>
          <p:cNvPr id="1827" name="PlaceHolder 3"/>
          <p:cNvSpPr>
            <a:spLocks noGrp="1"/>
          </p:cNvSpPr>
          <p:nvPr>
            <p:ph type="sldNum" idx="432"/>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00D34480-9D84-4667-8536-7E13DB9E4983}"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8"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The CDS trader</a:t>
            </a:r>
            <a:endParaRPr b="0" lang="en-US" sz="1800" spc="-1" strike="noStrike">
              <a:solidFill>
                <a:schemeClr val="dk1"/>
              </a:solidFill>
              <a:latin typeface="Univers Next for HSBC Light"/>
            </a:endParaRPr>
          </a:p>
        </p:txBody>
      </p:sp>
      <p:sp>
        <p:nvSpPr>
          <p:cNvPr id="1829" name="PlaceHolder 2"/>
          <p:cNvSpPr>
            <a:spLocks noGrp="1"/>
          </p:cNvSpPr>
          <p:nvPr>
            <p:ph type="ftr" idx="433"/>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830" name="PlaceHolder 3"/>
          <p:cNvSpPr>
            <a:spLocks noGrp="1"/>
          </p:cNvSpPr>
          <p:nvPr>
            <p:ph type="sldNum" idx="434"/>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EE2875E2-9C4F-48C4-B45C-00AD5ED35761}"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831" name="TextBox 2"/>
          <p:cNvSpPr/>
          <p:nvPr/>
        </p:nvSpPr>
        <p:spPr>
          <a:xfrm>
            <a:off x="7213320" y="3330000"/>
            <a:ext cx="2887560" cy="5774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1" lang="pl-PL" sz="3200" spc="-1" strike="noStrike">
                <a:solidFill>
                  <a:schemeClr val="dk1"/>
                </a:solidFill>
                <a:latin typeface="Univers Next for HSBC Light"/>
              </a:rPr>
              <a:t>Reading time</a:t>
            </a:r>
            <a:endParaRPr b="0" lang="en-GB" sz="3200" spc="-1" strike="noStrike">
              <a:solidFill>
                <a:srgbClr val="000000"/>
              </a:solidFill>
              <a:latin typeface="Arial"/>
            </a:endParaRPr>
          </a:p>
        </p:txBody>
      </p:sp>
      <p:pic>
        <p:nvPicPr>
          <p:cNvPr id="1832" name="Picture 9" descr=""/>
          <p:cNvPicPr/>
          <p:nvPr/>
        </p:nvPicPr>
        <p:blipFill>
          <a:blip r:embed="rId1"/>
          <a:srcRect l="0" t="16441" r="0" b="0"/>
          <a:stretch/>
        </p:blipFill>
        <p:spPr>
          <a:xfrm>
            <a:off x="1592640" y="2121480"/>
            <a:ext cx="4515120" cy="300564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3"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The CDS trader</a:t>
            </a:r>
            <a:endParaRPr b="0" lang="en-US" sz="1800" spc="-1" strike="noStrike">
              <a:solidFill>
                <a:schemeClr val="dk1"/>
              </a:solidFill>
              <a:latin typeface="Univers Next for HSBC Light"/>
            </a:endParaRPr>
          </a:p>
        </p:txBody>
      </p:sp>
      <p:sp>
        <p:nvSpPr>
          <p:cNvPr id="1834" name="PlaceHolder 2"/>
          <p:cNvSpPr>
            <a:spLocks noGrp="1"/>
          </p:cNvSpPr>
          <p:nvPr>
            <p:ph type="ftr" idx="435"/>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835" name="PlaceHolder 3"/>
          <p:cNvSpPr>
            <a:spLocks noGrp="1"/>
          </p:cNvSpPr>
          <p:nvPr>
            <p:ph type="sldNum" idx="436"/>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38FBC68D-5F23-4D6A-B240-C3E8468742DD}"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836" name="TextBox 2"/>
          <p:cNvSpPr/>
          <p:nvPr/>
        </p:nvSpPr>
        <p:spPr>
          <a:xfrm>
            <a:off x="7248240" y="3330000"/>
            <a:ext cx="3378600" cy="5774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1" lang="pl-PL" sz="3200" spc="-1" strike="noStrike">
                <a:solidFill>
                  <a:schemeClr val="dk1"/>
                </a:solidFill>
                <a:latin typeface="Univers Next for HSBC Light"/>
              </a:rPr>
              <a:t>Discussion time</a:t>
            </a:r>
            <a:endParaRPr b="0" lang="en-GB" sz="3200" spc="-1" strike="noStrike">
              <a:solidFill>
                <a:srgbClr val="000000"/>
              </a:solidFill>
              <a:latin typeface="Arial"/>
            </a:endParaRPr>
          </a:p>
        </p:txBody>
      </p:sp>
      <p:pic>
        <p:nvPicPr>
          <p:cNvPr id="1837" name="Picture 6" descr=""/>
          <p:cNvPicPr/>
          <p:nvPr/>
        </p:nvPicPr>
        <p:blipFill>
          <a:blip r:embed="rId1"/>
          <a:stretch/>
        </p:blipFill>
        <p:spPr>
          <a:xfrm>
            <a:off x="1592640" y="2116800"/>
            <a:ext cx="4515120" cy="300996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8"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The preferred stock issue</a:t>
            </a:r>
            <a:endParaRPr b="0" lang="en-US" sz="1800" spc="-1" strike="noStrike">
              <a:solidFill>
                <a:schemeClr val="dk1"/>
              </a:solidFill>
              <a:latin typeface="Univers Next for HSBC Light"/>
            </a:endParaRPr>
          </a:p>
        </p:txBody>
      </p:sp>
      <p:sp>
        <p:nvSpPr>
          <p:cNvPr id="1839" name="PlaceHolder 2"/>
          <p:cNvSpPr>
            <a:spLocks noGrp="1"/>
          </p:cNvSpPr>
          <p:nvPr>
            <p:ph type="ftr" idx="437"/>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840" name="PlaceHolder 3"/>
          <p:cNvSpPr>
            <a:spLocks noGrp="1"/>
          </p:cNvSpPr>
          <p:nvPr>
            <p:ph type="sldNum" idx="438"/>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1EC338EA-58FD-41CA-BC0F-96588FCCD75A}"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841" name="TextBox 2"/>
          <p:cNvSpPr/>
          <p:nvPr/>
        </p:nvSpPr>
        <p:spPr>
          <a:xfrm>
            <a:off x="7213320" y="3330000"/>
            <a:ext cx="2887560" cy="5774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1" lang="pl-PL" sz="3200" spc="-1" strike="noStrike">
                <a:solidFill>
                  <a:schemeClr val="dk1"/>
                </a:solidFill>
                <a:latin typeface="Univers Next for HSBC Light"/>
              </a:rPr>
              <a:t>Reading time</a:t>
            </a:r>
            <a:endParaRPr b="0" lang="en-GB" sz="3200" spc="-1" strike="noStrike">
              <a:solidFill>
                <a:srgbClr val="000000"/>
              </a:solidFill>
              <a:latin typeface="Arial"/>
            </a:endParaRPr>
          </a:p>
        </p:txBody>
      </p:sp>
      <p:pic>
        <p:nvPicPr>
          <p:cNvPr id="1842" name="Picture 8" descr=""/>
          <p:cNvPicPr/>
          <p:nvPr/>
        </p:nvPicPr>
        <p:blipFill>
          <a:blip r:embed="rId1"/>
          <a:srcRect l="0" t="16441" r="0" b="0"/>
          <a:stretch/>
        </p:blipFill>
        <p:spPr>
          <a:xfrm>
            <a:off x="1592640" y="2121480"/>
            <a:ext cx="4515120" cy="300564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3"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The preferred stock issue</a:t>
            </a:r>
            <a:endParaRPr b="0" lang="en-US" sz="1800" spc="-1" strike="noStrike">
              <a:solidFill>
                <a:schemeClr val="dk1"/>
              </a:solidFill>
              <a:latin typeface="Univers Next for HSBC Light"/>
            </a:endParaRPr>
          </a:p>
        </p:txBody>
      </p:sp>
      <p:sp>
        <p:nvSpPr>
          <p:cNvPr id="1844" name="PlaceHolder 2"/>
          <p:cNvSpPr>
            <a:spLocks noGrp="1"/>
          </p:cNvSpPr>
          <p:nvPr>
            <p:ph type="ftr" idx="439"/>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845" name="PlaceHolder 3"/>
          <p:cNvSpPr>
            <a:spLocks noGrp="1"/>
          </p:cNvSpPr>
          <p:nvPr>
            <p:ph type="sldNum" idx="440"/>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821969F3-B7FC-42DE-804F-63F87F898262}"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846" name="TextBox 2"/>
          <p:cNvSpPr/>
          <p:nvPr/>
        </p:nvSpPr>
        <p:spPr>
          <a:xfrm>
            <a:off x="7248240" y="3330000"/>
            <a:ext cx="3378600" cy="5774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1" lang="pl-PL" sz="3200" spc="-1" strike="noStrike">
                <a:solidFill>
                  <a:schemeClr val="dk1"/>
                </a:solidFill>
                <a:latin typeface="Univers Next for HSBC Light"/>
              </a:rPr>
              <a:t>Discussion time</a:t>
            </a:r>
            <a:endParaRPr b="0" lang="en-GB" sz="3200" spc="-1" strike="noStrike">
              <a:solidFill>
                <a:srgbClr val="000000"/>
              </a:solidFill>
              <a:latin typeface="Arial"/>
            </a:endParaRPr>
          </a:p>
        </p:txBody>
      </p:sp>
      <p:pic>
        <p:nvPicPr>
          <p:cNvPr id="1847" name="Picture 6" descr=""/>
          <p:cNvPicPr/>
          <p:nvPr/>
        </p:nvPicPr>
        <p:blipFill>
          <a:blip r:embed="rId1"/>
          <a:stretch/>
        </p:blipFill>
        <p:spPr>
          <a:xfrm>
            <a:off x="1592640" y="2116800"/>
            <a:ext cx="4515120" cy="3009960"/>
          </a:xfrm>
          <a:prstGeom prst="rect">
            <a:avLst/>
          </a:prstGeom>
          <a:ln w="0">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8" name="PlaceHolder 1"/>
          <p:cNvSpPr>
            <a:spLocks noGrp="1"/>
          </p:cNvSpPr>
          <p:nvPr>
            <p:ph type="title"/>
          </p:nvPr>
        </p:nvSpPr>
        <p:spPr>
          <a:xfrm>
            <a:off x="371520" y="1757520"/>
            <a:ext cx="11412000" cy="2976480"/>
          </a:xfrm>
          <a:prstGeom prst="rect">
            <a:avLst/>
          </a:prstGeom>
          <a:noFill/>
          <a:ln w="0">
            <a:noFill/>
          </a:ln>
        </p:spPr>
        <p:txBody>
          <a:bodyPr lIns="0" rIns="0" tIns="0" bIns="0" anchor="t">
            <a:noAutofit/>
          </a:bodyPr>
          <a:p>
            <a:pPr indent="0" defTabSz="914400">
              <a:lnSpc>
                <a:spcPct val="100000"/>
              </a:lnSpc>
              <a:buNone/>
            </a:pPr>
            <a:r>
              <a:rPr b="0" lang="pl-PL" sz="4400" spc="-1" strike="noStrike">
                <a:solidFill>
                  <a:schemeClr val="lt1"/>
                </a:solidFill>
                <a:latin typeface="Univers Next for HSBC Light"/>
              </a:rPr>
              <a:t>Practical case: set an approval framework</a:t>
            </a:r>
            <a:endParaRPr b="0" lang="en-US" sz="4400" spc="-1" strike="noStrike">
              <a:solidFill>
                <a:schemeClr val="dk1"/>
              </a:solidFill>
              <a:latin typeface="Univers Next for HSBC Light"/>
            </a:endParaRPr>
          </a:p>
        </p:txBody>
      </p:sp>
      <p:sp>
        <p:nvSpPr>
          <p:cNvPr id="1849" name="PlaceHolder 2"/>
          <p:cNvSpPr>
            <a:spLocks noGrp="1"/>
          </p:cNvSpPr>
          <p:nvPr>
            <p:ph type="ftr" idx="441"/>
          </p:nvPr>
        </p:nvSpPr>
        <p:spPr>
          <a:xfrm>
            <a:off x="383400" y="497160"/>
            <a:ext cx="3770280" cy="253800"/>
          </a:xfrm>
          <a:prstGeom prst="rect">
            <a:avLst/>
          </a:prstGeom>
          <a:noFill/>
          <a:ln w="0">
            <a:noFill/>
          </a:ln>
        </p:spPr>
        <p:txBody>
          <a:bodyPr lIns="0" rIns="0" tIns="0" bIns="0" anchor="t">
            <a:noAutofit/>
          </a:bodyPr>
          <a:lstStyle>
            <a:lvl1pPr indent="0" defTabSz="914400">
              <a:lnSpc>
                <a:spcPct val="100000"/>
              </a:lnSpc>
              <a:buNone/>
              <a:defRPr b="0" lang="en-GB" sz="1050" spc="-1" strike="noStrike">
                <a:solidFill>
                  <a:schemeClr val="dk1"/>
                </a:solidFill>
                <a:latin typeface="Univers Next for HSBC Medium"/>
              </a:defRPr>
            </a:lvl1pPr>
          </a:lstStyle>
          <a:p>
            <a:pPr indent="0" defTabSz="914400">
              <a:lnSpc>
                <a:spcPct val="100000"/>
              </a:lnSpc>
              <a:buNone/>
            </a:pPr>
            <a:r>
              <a:rPr b="0" lang="en-GB" sz="1050" spc="-1" strike="noStrike">
                <a:solidFill>
                  <a:schemeClr val="dk1"/>
                </a:solidFill>
                <a:latin typeface="Univers Next for HSBC Medium"/>
              </a:rPr>
              <a:t> </a:t>
            </a:r>
            <a:endParaRPr b="0" lang="en-GB" sz="1050" spc="-1" strike="noStrike">
              <a:solidFill>
                <a:srgbClr val="ffffff"/>
              </a:solidFill>
              <a:latin typeface="Times New Roman"/>
            </a:endParaRPr>
          </a:p>
        </p:txBody>
      </p:sp>
      <p:sp>
        <p:nvSpPr>
          <p:cNvPr id="1850" name="PlaceHolder 3"/>
          <p:cNvSpPr>
            <a:spLocks noGrp="1"/>
          </p:cNvSpPr>
          <p:nvPr>
            <p:ph type="sldNum" idx="442"/>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ffffff"/>
                </a:solidFill>
                <a:latin typeface="Univers Next for HSBC Light"/>
              </a:defRPr>
            </a:lvl1pPr>
          </a:lstStyle>
          <a:p>
            <a:pPr indent="0" algn="r" defTabSz="914400">
              <a:lnSpc>
                <a:spcPct val="100000"/>
              </a:lnSpc>
              <a:buNone/>
            </a:pPr>
            <a:fld id="{233D8FD3-E025-4258-9AA9-DCD3E7CBE593}" type="slidenum">
              <a:rPr b="0" lang="en-GB" sz="1050" spc="-1" strike="noStrike">
                <a:solidFill>
                  <a:srgbClr val="ffffff"/>
                </a:solidFill>
                <a:latin typeface="Univers Next for HSBC Light"/>
              </a:rPr>
              <a:t>&lt;number&gt;</a:t>
            </a:fld>
            <a:endParaRPr b="0" lang="en-GB" sz="105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1"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An approval framework</a:t>
            </a:r>
            <a:endParaRPr b="0" lang="en-US" sz="1800" spc="-1" strike="noStrike">
              <a:solidFill>
                <a:schemeClr val="dk1"/>
              </a:solidFill>
              <a:latin typeface="Univers Next for HSBC Light"/>
            </a:endParaRPr>
          </a:p>
        </p:txBody>
      </p:sp>
      <p:sp>
        <p:nvSpPr>
          <p:cNvPr id="1852" name="PlaceHolder 2"/>
          <p:cNvSpPr>
            <a:spLocks noGrp="1"/>
          </p:cNvSpPr>
          <p:nvPr>
            <p:ph type="ftr" idx="443"/>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853" name="PlaceHolder 3"/>
          <p:cNvSpPr>
            <a:spLocks noGrp="1"/>
          </p:cNvSpPr>
          <p:nvPr>
            <p:ph type="sldNum" idx="444"/>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B5005FBF-FA82-4CF0-8FC7-C2BC7494330C}"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854" name="TextBox 2"/>
          <p:cNvSpPr/>
          <p:nvPr/>
        </p:nvSpPr>
        <p:spPr>
          <a:xfrm>
            <a:off x="7207200" y="3330000"/>
            <a:ext cx="3020400" cy="5774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1" lang="pl-PL" sz="3200" spc="-1" strike="noStrike">
                <a:solidFill>
                  <a:schemeClr val="dk1"/>
                </a:solidFill>
                <a:latin typeface="Univers Next for HSBC Light"/>
              </a:rPr>
              <a:t>Thinking time</a:t>
            </a:r>
            <a:endParaRPr b="0" lang="en-GB" sz="3200" spc="-1" strike="noStrike">
              <a:solidFill>
                <a:srgbClr val="000000"/>
              </a:solidFill>
              <a:latin typeface="Arial"/>
            </a:endParaRPr>
          </a:p>
        </p:txBody>
      </p:sp>
      <p:pic>
        <p:nvPicPr>
          <p:cNvPr id="1855" name="Picture 8" descr=""/>
          <p:cNvPicPr/>
          <p:nvPr/>
        </p:nvPicPr>
        <p:blipFill>
          <a:blip r:embed="rId1"/>
          <a:stretch/>
        </p:blipFill>
        <p:spPr>
          <a:xfrm>
            <a:off x="1592640" y="2116800"/>
            <a:ext cx="4522320" cy="30099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3" name="PlaceHolder 1"/>
          <p:cNvSpPr>
            <a:spLocks noGrp="1"/>
          </p:cNvSpPr>
          <p:nvPr>
            <p:ph type="title"/>
          </p:nvPr>
        </p:nvSpPr>
        <p:spPr>
          <a:xfrm>
            <a:off x="383760" y="905760"/>
            <a:ext cx="11400120" cy="324000"/>
          </a:xfrm>
          <a:prstGeom prst="rect">
            <a:avLst/>
          </a:prstGeom>
          <a:noFill/>
          <a:ln w="0">
            <a:noFill/>
          </a:ln>
        </p:spPr>
        <p:txBody>
          <a:bodyPr lIns="0" rIns="0" tIns="0" bIns="0" anchor="t">
            <a:normAutofit/>
          </a:bodyPr>
          <a:p>
            <a:pPr indent="0" defTabSz="914400">
              <a:lnSpc>
                <a:spcPct val="100000"/>
              </a:lnSpc>
              <a:buNone/>
            </a:pPr>
            <a:r>
              <a:rPr b="0" lang="pl-PL" sz="1800" spc="-1" strike="noStrike">
                <a:solidFill>
                  <a:schemeClr val="dk1"/>
                </a:solidFill>
                <a:latin typeface="Univers Next for HSBC Medium"/>
              </a:rPr>
              <a:t>Risk Management framework – A reminder from the previous lesson</a:t>
            </a:r>
            <a:endParaRPr b="0" lang="en-US" sz="1800" spc="-1" strike="noStrike">
              <a:solidFill>
                <a:schemeClr val="dk1"/>
              </a:solidFill>
              <a:latin typeface="Univers Next for HSBC Light"/>
            </a:endParaRPr>
          </a:p>
        </p:txBody>
      </p:sp>
      <p:pic>
        <p:nvPicPr>
          <p:cNvPr id="1554" name="Content Placeholder 14" descr="A drawing of a castle&#10;&#10;Description automatically generated"/>
          <p:cNvPicPr/>
          <p:nvPr/>
        </p:nvPicPr>
        <p:blipFill>
          <a:blip r:embed="rId1"/>
          <a:srcRect l="0" t="18720" r="0" b="24355"/>
          <a:stretch/>
        </p:blipFill>
        <p:spPr>
          <a:xfrm>
            <a:off x="383400" y="1747800"/>
            <a:ext cx="11400120" cy="4428720"/>
          </a:xfrm>
          <a:prstGeom prst="rect">
            <a:avLst/>
          </a:prstGeom>
          <a:ln w="0">
            <a:noFill/>
          </a:ln>
        </p:spPr>
      </p:pic>
      <p:sp>
        <p:nvSpPr>
          <p:cNvPr id="1555" name="PlaceHolder 2"/>
          <p:cNvSpPr>
            <a:spLocks noGrp="1"/>
          </p:cNvSpPr>
          <p:nvPr>
            <p:ph type="ftr" idx="372"/>
          </p:nvPr>
        </p:nvSpPr>
        <p:spPr>
          <a:xfrm>
            <a:off x="383400" y="497160"/>
            <a:ext cx="3381840" cy="25380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556" name="PlaceHolder 3"/>
          <p:cNvSpPr>
            <a:spLocks noGrp="1"/>
          </p:cNvSpPr>
          <p:nvPr>
            <p:ph type="sldNum" idx="373"/>
          </p:nvPr>
        </p:nvSpPr>
        <p:spPr>
          <a:xfrm>
            <a:off x="9065520" y="497160"/>
            <a:ext cx="2718360" cy="300240"/>
          </a:xfrm>
          <a:prstGeom prst="rect">
            <a:avLst/>
          </a:prstGeom>
          <a:noFill/>
          <a:ln w="0">
            <a:noFill/>
          </a:ln>
        </p:spPr>
        <p:txBody>
          <a:bodyPr lIns="0" rIns="0" tIns="0" bIns="0" anchor="t">
            <a:normAutofit/>
          </a:bodyPr>
          <a:lstStyle>
            <a:lvl1pPr indent="0" algn="r" defTabSz="914400">
              <a:lnSpc>
                <a:spcPct val="100000"/>
              </a:lnSpc>
              <a:spcAft>
                <a:spcPts val="601"/>
              </a:spcAft>
              <a:buNone/>
              <a:defRPr b="0" lang="en-GB" sz="1050" spc="-1" strike="noStrike">
                <a:solidFill>
                  <a:srgbClr val="000000"/>
                </a:solidFill>
                <a:latin typeface="Univers Next for HSBC Light"/>
              </a:defRPr>
            </a:lvl1pPr>
          </a:lstStyle>
          <a:p>
            <a:pPr indent="0" algn="r" defTabSz="914400">
              <a:lnSpc>
                <a:spcPct val="100000"/>
              </a:lnSpc>
              <a:spcAft>
                <a:spcPts val="601"/>
              </a:spcAft>
              <a:buNone/>
            </a:pPr>
            <a:fld id="{A11F4185-74D2-40CB-AF48-25286C7A3501}"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557" name="TextBox 15"/>
          <p:cNvSpPr/>
          <p:nvPr/>
        </p:nvSpPr>
        <p:spPr>
          <a:xfrm>
            <a:off x="9156600" y="5977080"/>
            <a:ext cx="2781000" cy="209880"/>
          </a:xfrm>
          <a:prstGeom prst="rect">
            <a:avLst/>
          </a:prstGeom>
          <a:solidFill>
            <a:srgbClr val="000000"/>
          </a:solidFill>
          <a:ln w="0">
            <a:noFill/>
          </a:ln>
        </p:spPr>
        <p:style>
          <a:lnRef idx="0"/>
          <a:fillRef idx="0"/>
          <a:effectRef idx="0"/>
          <a:fontRef idx="minor"/>
        </p:style>
        <p:txBody>
          <a:bodyPr wrap="none" lIns="90000" rIns="90000" tIns="45000" bIns="45000" anchor="t">
            <a:spAutoFit/>
          </a:bodyPr>
          <a:p>
            <a:pPr algn="r" defTabSz="914400">
              <a:lnSpc>
                <a:spcPct val="100000"/>
              </a:lnSpc>
              <a:spcAft>
                <a:spcPts val="601"/>
              </a:spcAft>
            </a:pPr>
            <a:r>
              <a:rPr b="0" lang="en-US" sz="700" spc="-1" strike="noStrike" u="sng">
                <a:solidFill>
                  <a:srgbClr val="ffffff"/>
                </a:solidFill>
                <a:uFillTx/>
                <a:latin typeface="Univers Next for HSBC Light"/>
                <a:hlinkClick r:id="rId2"/>
              </a:rPr>
              <a:t>This Photo</a:t>
            </a:r>
            <a:r>
              <a:rPr b="0" lang="en-US" sz="700" spc="-1" strike="noStrike">
                <a:solidFill>
                  <a:srgbClr val="ffffff"/>
                </a:solidFill>
                <a:latin typeface="Univers Next for HSBC Light"/>
              </a:rPr>
              <a:t> by Unknown author is licensed under </a:t>
            </a:r>
            <a:r>
              <a:rPr b="0" lang="en-US" sz="700" spc="-1" strike="noStrike" u="sng">
                <a:solidFill>
                  <a:srgbClr val="ffffff"/>
                </a:solidFill>
                <a:uFillTx/>
                <a:latin typeface="Univers Next for HSBC Light"/>
                <a:hlinkClick r:id="rId3"/>
              </a:rPr>
              <a:t>CC BY-NC-ND</a:t>
            </a:r>
            <a:r>
              <a:rPr b="0" lang="en-US" sz="700" spc="-1" strike="noStrike">
                <a:solidFill>
                  <a:srgbClr val="ffffff"/>
                </a:solidFill>
                <a:latin typeface="Univers Next for HSBC Light"/>
              </a:rPr>
              <a:t>.</a:t>
            </a:r>
            <a:endParaRPr b="0" lang="en-GB" sz="7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6"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An approval framework</a:t>
            </a:r>
            <a:endParaRPr b="0" lang="en-US" sz="1800" spc="-1" strike="noStrike">
              <a:solidFill>
                <a:schemeClr val="dk1"/>
              </a:solidFill>
              <a:latin typeface="Univers Next for HSBC Light"/>
            </a:endParaRPr>
          </a:p>
        </p:txBody>
      </p:sp>
      <p:sp>
        <p:nvSpPr>
          <p:cNvPr id="1857" name="PlaceHolder 2"/>
          <p:cNvSpPr>
            <a:spLocks noGrp="1"/>
          </p:cNvSpPr>
          <p:nvPr>
            <p:ph type="ftr" idx="445"/>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858" name="PlaceHolder 3"/>
          <p:cNvSpPr>
            <a:spLocks noGrp="1"/>
          </p:cNvSpPr>
          <p:nvPr>
            <p:ph type="sldNum" idx="446"/>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0C066E3B-47FC-43EE-BB04-08CC5A13B4E6}"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859" name="TextBox 2"/>
          <p:cNvSpPr/>
          <p:nvPr/>
        </p:nvSpPr>
        <p:spPr>
          <a:xfrm>
            <a:off x="7248240" y="3330000"/>
            <a:ext cx="3378600" cy="5774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1" lang="pl-PL" sz="3200" spc="-1" strike="noStrike">
                <a:solidFill>
                  <a:schemeClr val="dk1"/>
                </a:solidFill>
                <a:latin typeface="Univers Next for HSBC Light"/>
              </a:rPr>
              <a:t>Discussion time</a:t>
            </a:r>
            <a:endParaRPr b="0" lang="en-GB" sz="3200" spc="-1" strike="noStrike">
              <a:solidFill>
                <a:srgbClr val="000000"/>
              </a:solidFill>
              <a:latin typeface="Arial"/>
            </a:endParaRPr>
          </a:p>
        </p:txBody>
      </p:sp>
      <p:pic>
        <p:nvPicPr>
          <p:cNvPr id="1860" name="Picture 6" descr=""/>
          <p:cNvPicPr/>
          <p:nvPr/>
        </p:nvPicPr>
        <p:blipFill>
          <a:blip r:embed="rId1"/>
          <a:stretch/>
        </p:blipFill>
        <p:spPr>
          <a:xfrm>
            <a:off x="1592640" y="2116800"/>
            <a:ext cx="4515120" cy="3009960"/>
          </a:xfrm>
          <a:prstGeom prst="rect">
            <a:avLst/>
          </a:prstGeom>
          <a:ln w="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1"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en-GB" sz="1800" spc="-1" strike="noStrike">
                <a:solidFill>
                  <a:schemeClr val="dk1"/>
                </a:solidFill>
                <a:latin typeface="Univers Next for HSBC Medium"/>
              </a:rPr>
              <a:t>Disclaimer</a:t>
            </a:r>
            <a:endParaRPr b="0" lang="en-US" sz="1800" spc="-1" strike="noStrike">
              <a:solidFill>
                <a:schemeClr val="dk1"/>
              </a:solidFill>
              <a:latin typeface="Univers Next for HSBC Light"/>
            </a:endParaRPr>
          </a:p>
        </p:txBody>
      </p:sp>
      <p:sp>
        <p:nvSpPr>
          <p:cNvPr id="1862" name="PlaceHolder 2"/>
          <p:cNvSpPr>
            <a:spLocks noGrp="1"/>
          </p:cNvSpPr>
          <p:nvPr>
            <p:ph type="ftr" idx="447"/>
          </p:nvPr>
        </p:nvSpPr>
        <p:spPr>
          <a:xfrm>
            <a:off x="383400" y="497160"/>
            <a:ext cx="3791160" cy="25380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863" name="PlaceHolder 3"/>
          <p:cNvSpPr>
            <a:spLocks noGrp="1"/>
          </p:cNvSpPr>
          <p:nvPr>
            <p:ph type="sldNum" idx="448"/>
          </p:nvPr>
        </p:nvSpPr>
        <p:spPr>
          <a:xfrm>
            <a:off x="9065520" y="497160"/>
            <a:ext cx="2718360" cy="25380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924AFD85-CBD5-4AE2-82F7-1383C13B1AC0}"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864" name="PlaceHolder 4"/>
          <p:cNvSpPr>
            <a:spLocks noGrp="1"/>
          </p:cNvSpPr>
          <p:nvPr>
            <p:ph/>
          </p:nvPr>
        </p:nvSpPr>
        <p:spPr>
          <a:xfrm>
            <a:off x="384120" y="1773360"/>
            <a:ext cx="11399400" cy="4427280"/>
          </a:xfrm>
          <a:prstGeom prst="rect">
            <a:avLst/>
          </a:prstGeom>
          <a:noFill/>
          <a:ln w="0">
            <a:noFill/>
          </a:ln>
        </p:spPr>
        <p:txBody>
          <a:bodyPr lIns="0" rIns="0" tIns="0" bIns="0" anchor="t">
            <a:normAutofit fontScale="97938" lnSpcReduction="10000"/>
          </a:bodyPr>
          <a:p>
            <a:pPr indent="0" defTabSz="914400">
              <a:lnSpc>
                <a:spcPct val="100000"/>
              </a:lnSpc>
              <a:spcBef>
                <a:spcPts val="1001"/>
              </a:spcBef>
              <a:buNone/>
              <a:tabLst>
                <a:tab algn="l" pos="0"/>
              </a:tabLst>
            </a:pPr>
            <a:r>
              <a:rPr b="0" lang="en-GB" sz="1400" spc="-1" strike="noStrike">
                <a:solidFill>
                  <a:schemeClr val="dk1"/>
                </a:solidFill>
                <a:latin typeface="Univers Next for HSBC Light"/>
              </a:rPr>
              <a:t>This presentation has been prepared by HSBC Service Delivery (Polska) sp. z o.o. with a registered office located at Kapelanka 42A, 30-347 Krakow, Poland, registered in the District Court for Kraków-Śródmieście in Kraków, XI Commercial Division of the National Court Register, under the number KRS 0000310459, share capital (entirely paid) in the amount of 67 689 500,00 PLN, NIP 525-242-91-07, hereinafter referred to as “HSBC”. </a:t>
            </a:r>
            <a:endParaRPr b="0" lang="en-US" sz="1400" spc="-1" strike="noStrike">
              <a:solidFill>
                <a:schemeClr val="dk1"/>
              </a:solidFill>
              <a:latin typeface="Univers Next for HSBC Light"/>
            </a:endParaRPr>
          </a:p>
          <a:p>
            <a:pPr indent="0" defTabSz="914400">
              <a:lnSpc>
                <a:spcPct val="100000"/>
              </a:lnSpc>
              <a:spcBef>
                <a:spcPts val="1001"/>
              </a:spcBef>
              <a:buNone/>
              <a:tabLst>
                <a:tab algn="l" pos="0"/>
              </a:tabLst>
            </a:pPr>
            <a:r>
              <a:rPr b="0" lang="en-GB" sz="1400" spc="-1" strike="noStrike">
                <a:solidFill>
                  <a:schemeClr val="dk1"/>
                </a:solidFill>
                <a:latin typeface="Univers Next for HSBC Light"/>
              </a:rPr>
              <a:t> </a:t>
            </a:r>
            <a:endParaRPr b="0" lang="en-US" sz="1400" spc="-1" strike="noStrike">
              <a:solidFill>
                <a:schemeClr val="dk1"/>
              </a:solidFill>
              <a:latin typeface="Univers Next for HSBC Light"/>
            </a:endParaRPr>
          </a:p>
          <a:p>
            <a:pPr indent="0" defTabSz="914400">
              <a:lnSpc>
                <a:spcPct val="100000"/>
              </a:lnSpc>
              <a:spcBef>
                <a:spcPts val="1001"/>
              </a:spcBef>
              <a:buNone/>
              <a:tabLst>
                <a:tab algn="l" pos="0"/>
              </a:tabLst>
            </a:pPr>
            <a:r>
              <a:rPr b="0" lang="en-GB" sz="1400" spc="-1" strike="noStrike">
                <a:solidFill>
                  <a:schemeClr val="dk1"/>
                </a:solidFill>
                <a:latin typeface="Univers Next for HSBC Light"/>
              </a:rPr>
              <a:t>HSBC has based this document on information obtained from sources it believes to be reliable but which has not been independently verified. While this information has been prepared in good faith, no representation or warranty, express or implied, is or will be made and no responsibility or liability is or will be accepted by the HSBC, or by any of their respective officers, employees or agents in relation to the accuracy or completeness of the Documents or any other written or oral information made available to any interested party or its advisers and any such liability is expressly disclaimed. Any charts and graphs included are from publicly available sources or proprietary data. No liability is accepted whatsoever for any direct, indirect or consequential loss arising from the use of this document. HSBC is under no obligation to keep current the information in this document.  You are solely responsible for making your own independent appraisal of and investigations into the data, products, financial instruments and transactions referred to in this document and you should not rely on any information in this document as constituting investment advice. Neither HSBC nor any of its affiliates are responsible for providing you with legal, tax or other specialist advice and you should make your own arrangements in respect of this accordingly. The issuance of and details contained in this document, which is not for public circulation, does not constitute an offer or solicitation for, or advice that you should enter into, the purchase or sale of any security, commodity or other financial instrument or master agreement, or any other contract, agreement or structure whatsoever.  This document is intended to be distributed in its entirety. Reproduction of this document, in whole or in part, or disclosure of any of its contents, without prior consent of HSBC or any associate, is prohibited. </a:t>
            </a:r>
            <a:endParaRPr b="0" lang="en-US" sz="1400" spc="-1" strike="noStrike">
              <a:solidFill>
                <a:schemeClr val="dk1"/>
              </a:solidFill>
              <a:latin typeface="Univers Next for HSBC Light"/>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5" name="PlaceHolder 1"/>
          <p:cNvSpPr>
            <a:spLocks noGrp="1"/>
          </p:cNvSpPr>
          <p:nvPr>
            <p:ph type="ftr" idx="449"/>
          </p:nvPr>
        </p:nvSpPr>
        <p:spPr>
          <a:xfrm>
            <a:off x="383400" y="497160"/>
            <a:ext cx="3980520" cy="25380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8"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Risk Management framework – A reminder from the previous lesson</a:t>
            </a:r>
            <a:endParaRPr b="0" lang="en-US" sz="1800" spc="-1" strike="noStrike">
              <a:solidFill>
                <a:schemeClr val="dk1"/>
              </a:solidFill>
              <a:latin typeface="Univers Next for HSBC Light"/>
            </a:endParaRPr>
          </a:p>
        </p:txBody>
      </p:sp>
      <p:sp>
        <p:nvSpPr>
          <p:cNvPr id="1559" name="PlaceHolder 2"/>
          <p:cNvSpPr>
            <a:spLocks noGrp="1"/>
          </p:cNvSpPr>
          <p:nvPr>
            <p:ph type="ftr" idx="374"/>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560" name="PlaceHolder 3"/>
          <p:cNvSpPr>
            <a:spLocks noGrp="1"/>
          </p:cNvSpPr>
          <p:nvPr>
            <p:ph type="sldNum" idx="375"/>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5B838DF1-E981-4CBD-AFDD-26AAE8C9608E}"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561" name="PlaceHolder 4"/>
          <p:cNvSpPr>
            <a:spLocks noGrp="1"/>
          </p:cNvSpPr>
          <p:nvPr>
            <p:ph/>
          </p:nvPr>
        </p:nvSpPr>
        <p:spPr>
          <a:xfrm>
            <a:off x="383400" y="2509920"/>
            <a:ext cx="3635640" cy="328716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1" lang="en-US" sz="1400" spc="-1" strike="noStrike">
                <a:solidFill>
                  <a:schemeClr val="dk1"/>
                </a:solidFill>
                <a:latin typeface="Univers Next for HSBC Light"/>
              </a:rPr>
              <a:t>Risk management systems</a:t>
            </a:r>
            <a:r>
              <a:rPr b="0" lang="en-US" sz="1400" spc="-1" strike="noStrike">
                <a:solidFill>
                  <a:schemeClr val="dk1"/>
                </a:solidFill>
                <a:latin typeface="Univers Next for HSBC Light"/>
              </a:rPr>
              <a:t> include processes established to ensure that all material risks and associated risk concentrations are:</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Identified;</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Measured;</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Limited;</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Controlled;</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Mitigated;</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US" sz="1400" spc="-1" strike="noStrike">
                <a:solidFill>
                  <a:schemeClr val="dk1"/>
                </a:solidFill>
                <a:latin typeface="Univers Next for HSBC Light"/>
              </a:rPr>
              <a:t>Reported on a timely and comprehensive basis. </a:t>
            </a:r>
            <a:endParaRPr b="0" lang="en-US" sz="1400" spc="-1" strike="noStrike">
              <a:solidFill>
                <a:schemeClr val="dk1"/>
              </a:solidFill>
              <a:latin typeface="Univers Next for HSBC Light"/>
            </a:endParaRPr>
          </a:p>
        </p:txBody>
      </p:sp>
      <p:sp>
        <p:nvSpPr>
          <p:cNvPr id="1562" name="PlaceHolder 5"/>
          <p:cNvSpPr>
            <a:spLocks noGrp="1"/>
          </p:cNvSpPr>
          <p:nvPr>
            <p:ph/>
          </p:nvPr>
        </p:nvSpPr>
        <p:spPr>
          <a:xfrm>
            <a:off x="4259160" y="2508120"/>
            <a:ext cx="3635640" cy="328716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1" lang="en-US" sz="1400" spc="-1" strike="noStrike">
                <a:solidFill>
                  <a:schemeClr val="dk1"/>
                </a:solidFill>
                <a:latin typeface="Univers Next for HSBC Light"/>
              </a:rPr>
              <a:t>Internal control system</a:t>
            </a:r>
            <a:r>
              <a:rPr b="0" lang="en-US" sz="1400" spc="-1" strike="noStrike">
                <a:solidFill>
                  <a:schemeClr val="dk1"/>
                </a:solidFill>
                <a:latin typeface="Univers Next for HSBC Light"/>
              </a:rPr>
              <a:t> is a set of rules and controls governing the bank’s organizational and operational structure, including reporting processes, and functions for:</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Risk management;</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Compliance;</a:t>
            </a:r>
            <a:endParaRPr b="0" lang="en-US" sz="1400" spc="-1" strike="noStrike">
              <a:solidFill>
                <a:schemeClr val="dk1"/>
              </a:solidFill>
              <a:latin typeface="Univers Next for HSBC Light"/>
            </a:endParaRPr>
          </a:p>
          <a:p>
            <a:pPr marL="360000" indent="-360000" defTabSz="914400">
              <a:lnSpc>
                <a:spcPct val="100000"/>
              </a:lnSpc>
              <a:spcBef>
                <a:spcPts val="1001"/>
              </a:spcBef>
              <a:buClr>
                <a:srgbClr val="db0011"/>
              </a:buClr>
              <a:buSzPct val="90000"/>
              <a:buFont typeface="Wingdings" charset="2"/>
              <a:buChar char=""/>
              <a:tabLst>
                <a:tab algn="l" pos="0"/>
              </a:tabLst>
            </a:pPr>
            <a:r>
              <a:rPr b="0" lang="en-GB" sz="1400" spc="-1" strike="noStrike">
                <a:solidFill>
                  <a:schemeClr val="dk1"/>
                </a:solidFill>
                <a:latin typeface="Univers Next for HSBC Light"/>
              </a:rPr>
              <a:t>Internal audit.</a:t>
            </a:r>
            <a:endParaRPr b="0" lang="en-US" sz="1400" spc="-1" strike="noStrike">
              <a:solidFill>
                <a:schemeClr val="dk1"/>
              </a:solidFill>
              <a:latin typeface="Univers Next for HSBC Light"/>
            </a:endParaRPr>
          </a:p>
        </p:txBody>
      </p:sp>
      <p:sp>
        <p:nvSpPr>
          <p:cNvPr id="1563" name="PlaceHolder 6"/>
          <p:cNvSpPr>
            <a:spLocks noGrp="1"/>
          </p:cNvSpPr>
          <p:nvPr>
            <p:ph/>
          </p:nvPr>
        </p:nvSpPr>
        <p:spPr>
          <a:xfrm>
            <a:off x="8134920" y="2508120"/>
            <a:ext cx="3635640" cy="3287160"/>
          </a:xfrm>
          <a:prstGeom prst="rect">
            <a:avLst/>
          </a:prstGeom>
          <a:noFill/>
          <a:ln w="0">
            <a:noFill/>
          </a:ln>
        </p:spPr>
        <p:txBody>
          <a:bodyPr lIns="0" rIns="0" tIns="0" bIns="0" anchor="t">
            <a:noAutofit/>
          </a:bodyPr>
          <a:p>
            <a:pPr indent="0" defTabSz="914400">
              <a:lnSpc>
                <a:spcPct val="100000"/>
              </a:lnSpc>
              <a:spcBef>
                <a:spcPts val="1001"/>
              </a:spcBef>
              <a:buNone/>
              <a:tabLst>
                <a:tab algn="l" pos="0"/>
              </a:tabLst>
            </a:pPr>
            <a:r>
              <a:rPr b="1" lang="en-US" sz="1400" spc="-1" strike="noStrike">
                <a:solidFill>
                  <a:schemeClr val="dk1"/>
                </a:solidFill>
                <a:latin typeface="Univers Next for HSBC Light"/>
              </a:rPr>
              <a:t>Corporate governance</a:t>
            </a:r>
            <a:r>
              <a:rPr b="0" lang="en-US" sz="1400" spc="-1" strike="noStrike">
                <a:solidFill>
                  <a:schemeClr val="dk1"/>
                </a:solidFill>
                <a:latin typeface="Univers Next for HSBC Light"/>
              </a:rPr>
              <a:t> is a set of relationships between a company’s management, its board, its shareholders and other stakeholders which provides the structure through which the objectives of the company are set, and the means of attaining those objectives and monitoring performance. It helps define the way authority and responsibility are allocated and how corporate decisions are made.</a:t>
            </a:r>
            <a:endParaRPr b="0" lang="en-US" sz="1400" spc="-1" strike="noStrike">
              <a:solidFill>
                <a:schemeClr val="dk1"/>
              </a:solidFill>
              <a:latin typeface="Univers Next for HSBC Light"/>
            </a:endParaRPr>
          </a:p>
        </p:txBody>
      </p:sp>
      <p:sp>
        <p:nvSpPr>
          <p:cNvPr id="1564" name="Rectangle 9"/>
          <p:cNvSpPr/>
          <p:nvPr/>
        </p:nvSpPr>
        <p:spPr>
          <a:xfrm>
            <a:off x="270000" y="1714320"/>
            <a:ext cx="1073916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Univers Next for HSBC Light"/>
              </a:rPr>
              <a:t>Risks are addressed through sophisticated </a:t>
            </a:r>
            <a:r>
              <a:rPr b="0" lang="en-US" sz="1400" spc="-1" strike="noStrike" u="sng">
                <a:solidFill>
                  <a:schemeClr val="dk1"/>
                </a:solidFill>
                <a:uFillTx/>
                <a:latin typeface="Univers Next for HSBC Light"/>
              </a:rPr>
              <a:t>risk management systems</a:t>
            </a:r>
            <a:r>
              <a:rPr b="0" lang="en-US" sz="1400" spc="-1" strike="noStrike">
                <a:solidFill>
                  <a:schemeClr val="dk1"/>
                </a:solidFill>
                <a:latin typeface="Univers Next for HSBC Light"/>
              </a:rPr>
              <a:t>, </a:t>
            </a:r>
            <a:r>
              <a:rPr b="0" lang="en-US" sz="1400" spc="-1" strike="noStrike" u="sng">
                <a:solidFill>
                  <a:schemeClr val="dk1"/>
                </a:solidFill>
                <a:uFillTx/>
                <a:latin typeface="Univers Next for HSBC Light"/>
              </a:rPr>
              <a:t>internal control system</a:t>
            </a:r>
            <a:r>
              <a:rPr b="0" lang="en-US" sz="1400" spc="-1" strike="noStrike">
                <a:solidFill>
                  <a:schemeClr val="dk1"/>
                </a:solidFill>
                <a:latin typeface="Univers Next for HSBC Light"/>
              </a:rPr>
              <a:t> and </a:t>
            </a:r>
            <a:r>
              <a:rPr b="0" lang="en-US" sz="1400" spc="-1" strike="noStrike" u="sng">
                <a:solidFill>
                  <a:schemeClr val="dk1"/>
                </a:solidFill>
                <a:uFillTx/>
                <a:latin typeface="Univers Next for HSBC Light"/>
              </a:rPr>
              <a:t>strong corporate governance</a:t>
            </a:r>
            <a:r>
              <a:rPr b="0" lang="en-US" sz="1400" spc="-1" strike="noStrike">
                <a:solidFill>
                  <a:schemeClr val="dk1"/>
                </a:solidFill>
                <a:latin typeface="Univers Next for HSBC Light"/>
              </a:rPr>
              <a:t>.</a:t>
            </a:r>
            <a:endParaRPr b="0" lang="en-GB"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5"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Risk Management framework – Parts</a:t>
            </a:r>
            <a:endParaRPr b="0" lang="en-US" sz="1800" spc="-1" strike="noStrike">
              <a:solidFill>
                <a:schemeClr val="dk1"/>
              </a:solidFill>
              <a:latin typeface="Univers Next for HSBC Light"/>
            </a:endParaRPr>
          </a:p>
        </p:txBody>
      </p:sp>
      <p:sp>
        <p:nvSpPr>
          <p:cNvPr id="1566" name="PlaceHolder 2"/>
          <p:cNvSpPr>
            <a:spLocks noGrp="1"/>
          </p:cNvSpPr>
          <p:nvPr>
            <p:ph type="ftr" idx="376"/>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567" name="PlaceHolder 3"/>
          <p:cNvSpPr>
            <a:spLocks noGrp="1"/>
          </p:cNvSpPr>
          <p:nvPr>
            <p:ph type="sldNum" idx="377"/>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F6851E73-E19B-4B68-A7D5-375276191956}"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568" name="TextBox 2"/>
          <p:cNvSpPr/>
          <p:nvPr/>
        </p:nvSpPr>
        <p:spPr>
          <a:xfrm>
            <a:off x="522000" y="1684080"/>
            <a:ext cx="4034880" cy="3945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spcBef>
                <a:spcPts val="1001"/>
              </a:spcBef>
            </a:pPr>
            <a:r>
              <a:rPr b="1" lang="pl-PL" sz="2000" spc="-1" strike="noStrike">
                <a:solidFill>
                  <a:srgbClr val="ff0000"/>
                </a:solidFill>
                <a:latin typeface="Univers Next for HSBC Light"/>
              </a:rPr>
              <a:t>Governance and structure</a:t>
            </a:r>
            <a:endParaRPr b="0" lang="en-GB" sz="2000" spc="-1" strike="noStrike">
              <a:solidFill>
                <a:srgbClr val="000000"/>
              </a:solidFill>
              <a:latin typeface="Arial"/>
            </a:endParaRPr>
          </a:p>
        </p:txBody>
      </p:sp>
      <p:sp>
        <p:nvSpPr>
          <p:cNvPr id="1569" name="TextBox 5"/>
          <p:cNvSpPr/>
          <p:nvPr/>
        </p:nvSpPr>
        <p:spPr>
          <a:xfrm>
            <a:off x="966960" y="2554560"/>
            <a:ext cx="7776000" cy="643680"/>
          </a:xfrm>
          <a:prstGeom prst="rect">
            <a:avLst/>
          </a:prstGeom>
          <a:noFill/>
          <a:ln w="0">
            <a:noFill/>
          </a:ln>
        </p:spPr>
        <p:style>
          <a:lnRef idx="0"/>
          <a:fillRef idx="0"/>
          <a:effectRef idx="0"/>
          <a:fontRef idx="minor"/>
        </p:style>
        <p:txBody>
          <a:bodyPr wrap="none" lIns="90000" rIns="90000" tIns="45000" bIns="45000" anchor="t">
            <a:spAutoFit/>
          </a:bodyPr>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Defines overall risk culture in the organization</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Sets the tone as how the bank implements and executes the Risk Management strategy</a:t>
            </a:r>
            <a:endParaRPr b="0" lang="en-GB" sz="1400" spc="-1" strike="noStrike">
              <a:solidFill>
                <a:srgbClr val="000000"/>
              </a:solidFill>
              <a:latin typeface="Arial"/>
            </a:endParaRPr>
          </a:p>
        </p:txBody>
      </p:sp>
      <p:sp>
        <p:nvSpPr>
          <p:cNvPr id="1570" name="Rounded Rectangle 6"/>
          <p:cNvSpPr/>
          <p:nvPr/>
        </p:nvSpPr>
        <p:spPr>
          <a:xfrm>
            <a:off x="2705040" y="3841200"/>
            <a:ext cx="1725120" cy="1471680"/>
          </a:xfrm>
          <a:prstGeom prst="roundRect">
            <a:avLst>
              <a:gd name="adj"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r>
              <a:rPr b="0" lang="pl-PL" sz="2400" spc="-1" strike="noStrike">
                <a:solidFill>
                  <a:schemeClr val="dk1"/>
                </a:solidFill>
                <a:latin typeface="Univers Next for HSBC Light"/>
              </a:rPr>
              <a:t>Strategies</a:t>
            </a:r>
            <a:endParaRPr b="0" lang="en-GB" sz="2400" spc="-1" strike="noStrike">
              <a:solidFill>
                <a:srgbClr val="000000"/>
              </a:solidFill>
              <a:latin typeface="Arial"/>
            </a:endParaRPr>
          </a:p>
          <a:p>
            <a:pPr algn="ctr" defTabSz="914400">
              <a:lnSpc>
                <a:spcPct val="100000"/>
              </a:lnSpc>
            </a:pPr>
            <a:r>
              <a:rPr b="0" lang="pl-PL" sz="2400" spc="-1" strike="noStrike">
                <a:solidFill>
                  <a:schemeClr val="dk1"/>
                </a:solidFill>
                <a:latin typeface="Univers Next for HSBC Light"/>
              </a:rPr>
              <a:t>Tools</a:t>
            </a:r>
            <a:endParaRPr b="0" lang="en-GB" sz="2400" spc="-1" strike="noStrike">
              <a:solidFill>
                <a:srgbClr val="000000"/>
              </a:solidFill>
              <a:latin typeface="Arial"/>
            </a:endParaRPr>
          </a:p>
          <a:p>
            <a:pPr algn="ctr" defTabSz="914400">
              <a:lnSpc>
                <a:spcPct val="100000"/>
              </a:lnSpc>
            </a:pPr>
            <a:r>
              <a:rPr b="0" lang="pl-PL" sz="2400" spc="-1" strike="noStrike">
                <a:solidFill>
                  <a:schemeClr val="dk1"/>
                </a:solidFill>
                <a:latin typeface="Univers Next for HSBC Light"/>
              </a:rPr>
              <a:t>Tactics</a:t>
            </a:r>
            <a:endParaRPr b="0" lang="en-GB" sz="2400" spc="-1" strike="noStrike">
              <a:solidFill>
                <a:srgbClr val="000000"/>
              </a:solidFill>
              <a:latin typeface="Arial"/>
            </a:endParaRPr>
          </a:p>
        </p:txBody>
      </p:sp>
      <p:sp>
        <p:nvSpPr>
          <p:cNvPr id="1571" name="Rounded Rectangle 8"/>
          <p:cNvSpPr/>
          <p:nvPr/>
        </p:nvSpPr>
        <p:spPr>
          <a:xfrm>
            <a:off x="7473600" y="3840840"/>
            <a:ext cx="1725120" cy="1471680"/>
          </a:xfrm>
          <a:prstGeom prst="roundRect">
            <a:avLst>
              <a:gd name="adj"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r>
              <a:rPr b="0" lang="pl-PL" sz="2400" spc="-1" strike="noStrike">
                <a:solidFill>
                  <a:schemeClr val="dk1"/>
                </a:solidFill>
                <a:latin typeface="Univers Next for HSBC Light"/>
              </a:rPr>
              <a:t>Mission</a:t>
            </a:r>
            <a:endParaRPr b="0" lang="en-GB" sz="2400" spc="-1" strike="noStrike">
              <a:solidFill>
                <a:srgbClr val="000000"/>
              </a:solidFill>
              <a:latin typeface="Arial"/>
            </a:endParaRPr>
          </a:p>
          <a:p>
            <a:pPr algn="ctr" defTabSz="914400">
              <a:lnSpc>
                <a:spcPct val="100000"/>
              </a:lnSpc>
            </a:pPr>
            <a:r>
              <a:rPr b="0" lang="pl-PL" sz="2400" spc="-1" strike="noStrike">
                <a:solidFill>
                  <a:schemeClr val="dk1"/>
                </a:solidFill>
                <a:latin typeface="Univers Next for HSBC Light"/>
              </a:rPr>
              <a:t>Vision</a:t>
            </a:r>
            <a:endParaRPr b="0" lang="en-GB" sz="2400" spc="-1" strike="noStrike">
              <a:solidFill>
                <a:srgbClr val="000000"/>
              </a:solidFill>
              <a:latin typeface="Arial"/>
            </a:endParaRPr>
          </a:p>
          <a:p>
            <a:pPr algn="ctr" defTabSz="914400">
              <a:lnSpc>
                <a:spcPct val="100000"/>
              </a:lnSpc>
            </a:pPr>
            <a:r>
              <a:rPr b="0" lang="pl-PL" sz="2400" spc="-1" strike="noStrike">
                <a:solidFill>
                  <a:schemeClr val="dk1"/>
                </a:solidFill>
                <a:latin typeface="Univers Next for HSBC Light"/>
              </a:rPr>
              <a:t>Values</a:t>
            </a:r>
            <a:endParaRPr b="0" lang="en-GB" sz="2400" spc="-1" strike="noStrike">
              <a:solidFill>
                <a:srgbClr val="000000"/>
              </a:solidFill>
              <a:latin typeface="Arial"/>
            </a:endParaRPr>
          </a:p>
        </p:txBody>
      </p:sp>
      <p:sp>
        <p:nvSpPr>
          <p:cNvPr id="1572" name="Freeform 31"/>
          <p:cNvSpPr/>
          <p:nvPr/>
        </p:nvSpPr>
        <p:spPr>
          <a:xfrm>
            <a:off x="4430520" y="4393080"/>
            <a:ext cx="3042720" cy="603000"/>
          </a:xfrm>
          <a:custGeom>
            <a:avLst/>
            <a:gdLst>
              <a:gd name="textAreaLeft" fmla="*/ 0 w 3042720"/>
              <a:gd name="textAreaRight" fmla="*/ 3043080 w 3042720"/>
              <a:gd name="textAreaTop" fmla="*/ 0 h 603000"/>
              <a:gd name="textAreaBottom" fmla="*/ 603360 h 603000"/>
            </a:gdLst>
            <a:ahLst/>
            <a:rect l="textAreaLeft" t="textAreaTop" r="textAreaRight" b="textAreaBottom"/>
            <a:pathLst>
              <a:path w="3043003" h="601845">
                <a:moveTo>
                  <a:pt x="0" y="252484"/>
                </a:moveTo>
                <a:cubicBezTo>
                  <a:pt x="171138" y="103831"/>
                  <a:pt x="342276" y="-44821"/>
                  <a:pt x="719528" y="12641"/>
                </a:cubicBezTo>
                <a:cubicBezTo>
                  <a:pt x="1096780" y="70103"/>
                  <a:pt x="1876269" y="559783"/>
                  <a:pt x="2263515" y="597258"/>
                </a:cubicBezTo>
                <a:cubicBezTo>
                  <a:pt x="2650761" y="634734"/>
                  <a:pt x="2846882" y="436114"/>
                  <a:pt x="3043003" y="237494"/>
                </a:cubicBezTo>
              </a:path>
            </a:pathLst>
          </a:cu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l-PL" sz="1800" spc="-1" strike="noStrike">
              <a:solidFill>
                <a:srgbClr val="ff0000"/>
              </a:solidFill>
              <a:latin typeface="Univers Next for HSBC Ligh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3"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Risk Management framework – Parts</a:t>
            </a:r>
            <a:endParaRPr b="0" lang="en-US" sz="1800" spc="-1" strike="noStrike">
              <a:solidFill>
                <a:schemeClr val="dk1"/>
              </a:solidFill>
              <a:latin typeface="Univers Next for HSBC Light"/>
            </a:endParaRPr>
          </a:p>
        </p:txBody>
      </p:sp>
      <p:sp>
        <p:nvSpPr>
          <p:cNvPr id="1574" name="PlaceHolder 2"/>
          <p:cNvSpPr>
            <a:spLocks noGrp="1"/>
          </p:cNvSpPr>
          <p:nvPr>
            <p:ph type="ftr" idx="378"/>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575" name="PlaceHolder 3"/>
          <p:cNvSpPr>
            <a:spLocks noGrp="1"/>
          </p:cNvSpPr>
          <p:nvPr>
            <p:ph type="sldNum" idx="379"/>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A069104A-F2BE-494C-85DD-4AE633EA630A}"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grpSp>
        <p:nvGrpSpPr>
          <p:cNvPr id="1576" name="Group 36"/>
          <p:cNvGrpSpPr/>
          <p:nvPr/>
        </p:nvGrpSpPr>
        <p:grpSpPr>
          <a:xfrm>
            <a:off x="3388680" y="1464840"/>
            <a:ext cx="5037840" cy="5014080"/>
            <a:chOff x="3388680" y="1464840"/>
            <a:chExt cx="5037840" cy="5014080"/>
          </a:xfrm>
        </p:grpSpPr>
        <p:sp>
          <p:nvSpPr>
            <p:cNvPr id="1577" name="TextBox 2"/>
            <p:cNvSpPr/>
            <p:nvPr/>
          </p:nvSpPr>
          <p:spPr>
            <a:xfrm>
              <a:off x="5194800" y="3437280"/>
              <a:ext cx="1567080" cy="9126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spcBef>
                  <a:spcPts val="1001"/>
                </a:spcBef>
              </a:pPr>
              <a:r>
                <a:rPr b="1" lang="pl-PL" sz="1800" spc="-1" strike="noStrike">
                  <a:solidFill>
                    <a:srgbClr val="ff0000"/>
                  </a:solidFill>
                  <a:latin typeface="Univers Next for HSBC Light"/>
                </a:rPr>
                <a:t>Governance and structure</a:t>
              </a:r>
              <a:endParaRPr b="0" lang="en-GB" sz="1800" spc="-1" strike="noStrike">
                <a:solidFill>
                  <a:srgbClr val="000000"/>
                </a:solidFill>
                <a:latin typeface="Arial"/>
              </a:endParaRPr>
            </a:p>
          </p:txBody>
        </p:sp>
        <p:sp>
          <p:nvSpPr>
            <p:cNvPr id="1578" name="Donut 14"/>
            <p:cNvSpPr/>
            <p:nvPr/>
          </p:nvSpPr>
          <p:spPr>
            <a:xfrm>
              <a:off x="3692160" y="1733040"/>
              <a:ext cx="4467600" cy="4467600"/>
            </a:xfrm>
            <a:prstGeom prst="donut">
              <a:avLst>
                <a:gd name="adj"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b="0" lang="pl-PL" sz="1800" spc="-1" strike="noStrike">
                <a:solidFill>
                  <a:schemeClr val="dk1"/>
                </a:solidFill>
                <a:latin typeface="Univers Next for HSBC Light"/>
              </a:endParaRPr>
            </a:p>
          </p:txBody>
        </p:sp>
        <p:sp>
          <p:nvSpPr>
            <p:cNvPr id="1579" name="Half Frame 15"/>
            <p:cNvSpPr/>
            <p:nvPr/>
          </p:nvSpPr>
          <p:spPr>
            <a:xfrm rot="8174400">
              <a:off x="4918320" y="1725120"/>
              <a:ext cx="1258920" cy="1258920"/>
            </a:xfrm>
            <a:prstGeom prst="halfFrame">
              <a:avLst>
                <a:gd name="adj1" fmla="val 16340"/>
                <a:gd name="adj2" fmla="val 16500"/>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b="0" lang="pl-PL" sz="1800" spc="-1" strike="noStrike">
                <a:solidFill>
                  <a:schemeClr val="dk1"/>
                </a:solidFill>
                <a:latin typeface="Univers Next for HSBC Light"/>
              </a:endParaRPr>
            </a:p>
          </p:txBody>
        </p:sp>
        <p:sp>
          <p:nvSpPr>
            <p:cNvPr id="1580" name="Half Frame 18"/>
            <p:cNvSpPr/>
            <p:nvPr/>
          </p:nvSpPr>
          <p:spPr>
            <a:xfrm rot="13521000">
              <a:off x="6906600" y="2975760"/>
              <a:ext cx="1258920" cy="1258920"/>
            </a:xfrm>
            <a:prstGeom prst="halfFrame">
              <a:avLst>
                <a:gd name="adj1" fmla="val 16340"/>
                <a:gd name="adj2" fmla="val 16500"/>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b="0" lang="pl-PL" sz="1800" spc="-1" strike="noStrike">
                <a:solidFill>
                  <a:schemeClr val="dk1"/>
                </a:solidFill>
                <a:latin typeface="Univers Next for HSBC Light"/>
              </a:endParaRPr>
            </a:p>
          </p:txBody>
        </p:sp>
        <p:sp>
          <p:nvSpPr>
            <p:cNvPr id="1581" name="Half Frame 19"/>
            <p:cNvSpPr/>
            <p:nvPr/>
          </p:nvSpPr>
          <p:spPr>
            <a:xfrm rot="18900600">
              <a:off x="5673600" y="4959000"/>
              <a:ext cx="1258920" cy="1258920"/>
            </a:xfrm>
            <a:prstGeom prst="halfFrame">
              <a:avLst>
                <a:gd name="adj1" fmla="val 16340"/>
                <a:gd name="adj2" fmla="val 16500"/>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b="0" lang="pl-PL" sz="1800" spc="-1" strike="noStrike">
                <a:solidFill>
                  <a:schemeClr val="dk1"/>
                </a:solidFill>
                <a:latin typeface="Univers Next for HSBC Light"/>
              </a:endParaRPr>
            </a:p>
          </p:txBody>
        </p:sp>
        <p:sp>
          <p:nvSpPr>
            <p:cNvPr id="1582" name="Half Frame 20"/>
            <p:cNvSpPr/>
            <p:nvPr/>
          </p:nvSpPr>
          <p:spPr>
            <a:xfrm rot="2743800">
              <a:off x="3648960" y="3744720"/>
              <a:ext cx="1258920" cy="1258920"/>
            </a:xfrm>
            <a:prstGeom prst="halfFrame">
              <a:avLst>
                <a:gd name="adj1" fmla="val 16340"/>
                <a:gd name="adj2" fmla="val 16500"/>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b="0" lang="pl-PL" sz="1800" spc="-1" strike="noStrike">
                <a:solidFill>
                  <a:schemeClr val="dk1"/>
                </a:solidFill>
                <a:latin typeface="Univers Next for HSBC Light"/>
              </a:endParaRPr>
            </a:p>
          </p:txBody>
        </p:sp>
        <p:sp>
          <p:nvSpPr>
            <p:cNvPr id="1583" name="Rectangle 27"/>
            <p:cNvSpPr txBox="1"/>
            <p:nvPr/>
          </p:nvSpPr>
          <p:spPr>
            <a:xfrm rot="3178800">
              <a:off x="5709600" y="2879280"/>
              <a:ext cx="1935720" cy="969120"/>
            </a:xfrm>
            <a:prstGeom prst="rect">
              <a:avLst/>
            </a:prstGeom>
          </p:spPr>
          <p:txBody>
            <a:bodyPr wrap="none" anchor="b" anchorCtr="1">
              <a:prstTxWarp prst="textArchUp">
                <a:avLst>
                  <a:gd name="adj" fmla="val 10800000"/>
                </a:avLst>
              </a:prstTxWarp>
              <a:noAutofit/>
            </a:bodyPr>
            <a:p>
              <a:pPr algn="ctr" defTabSz="914400">
                <a:lnSpc>
                  <a:spcPct val="100000"/>
                </a:lnSpc>
              </a:pPr>
              <a:r>
                <a:rPr b="1" lang="pl-PL" sz="2400" spc="-1" strike="noStrike">
                  <a:ln w="0">
                    <a:noFill/>
                  </a:ln>
                  <a:solidFill>
                    <a:schemeClr val="lt1"/>
                  </a:solidFill>
                  <a:latin typeface="Univers Next for HSBC Light"/>
                </a:rPr>
                <a:t>Risk appetite</a:t>
              </a:r>
              <a:endParaRPr b="0" lang="en-GB" sz="2400" spc="-1" strike="noStrike">
                <a:ln w="0">
                  <a:noFill/>
                </a:ln>
                <a:solidFill>
                  <a:schemeClr val="lt1"/>
                </a:solidFill>
                <a:latin typeface="Arial"/>
              </a:endParaRPr>
            </a:p>
            <a:p>
              <a:pPr algn="ctr" defTabSz="914400">
                <a:lnSpc>
                  <a:spcPct val="100000"/>
                </a:lnSpc>
              </a:pPr>
              <a:r>
                <a:rPr b="1" lang="pl-PL" sz="2400" spc="-1" strike="noStrike">
                  <a:ln w="0">
                    <a:noFill/>
                  </a:ln>
                  <a:solidFill>
                    <a:schemeClr val="lt1"/>
                  </a:solidFill>
                  <a:latin typeface="Univers Next for HSBC Light"/>
                </a:rPr>
                <a:t>and policy</a:t>
              </a:r>
              <a:endParaRPr b="0" lang="en-GB" sz="2400" spc="-1" strike="noStrike">
                <a:ln w="0">
                  <a:noFill/>
                </a:ln>
                <a:solidFill>
                  <a:schemeClr val="lt1"/>
                </a:solidFill>
                <a:latin typeface="Arial"/>
              </a:endParaRPr>
            </a:p>
          </p:txBody>
        </p:sp>
        <p:sp>
          <p:nvSpPr>
            <p:cNvPr id="1584" name="Rectangle 32"/>
            <p:cNvSpPr txBox="1"/>
            <p:nvPr/>
          </p:nvSpPr>
          <p:spPr>
            <a:xfrm rot="19068600">
              <a:off x="4494240" y="2599920"/>
              <a:ext cx="2018520" cy="1519920"/>
            </a:xfrm>
            <a:prstGeom prst="rect">
              <a:avLst/>
            </a:prstGeom>
          </p:spPr>
          <p:txBody>
            <a:bodyPr wrap="none" anchor="b" anchorCtr="1">
              <a:prstTxWarp prst="textArchUp">
                <a:avLst>
                  <a:gd name="adj" fmla="val 10800000"/>
                </a:avLst>
              </a:prstTxWarp>
              <a:noAutofit/>
            </a:bodyPr>
            <a:p>
              <a:pPr algn="ctr" defTabSz="914400">
                <a:lnSpc>
                  <a:spcPct val="100000"/>
                </a:lnSpc>
              </a:pPr>
              <a:r>
                <a:rPr b="1" lang="pl-PL" sz="2400" spc="-1" strike="noStrike">
                  <a:ln w="0">
                    <a:noFill/>
                  </a:ln>
                  <a:solidFill>
                    <a:schemeClr val="lt1"/>
                  </a:solidFill>
                  <a:latin typeface="Univers Next for HSBC Light"/>
                </a:rPr>
                <a:t>Periodic</a:t>
              </a:r>
              <a:endParaRPr b="0" lang="en-GB" sz="2400" spc="-1" strike="noStrike">
                <a:ln w="0">
                  <a:noFill/>
                </a:ln>
                <a:solidFill>
                  <a:schemeClr val="lt1"/>
                </a:solidFill>
                <a:latin typeface="Arial"/>
              </a:endParaRPr>
            </a:p>
            <a:p>
              <a:pPr algn="ctr" defTabSz="914400">
                <a:lnSpc>
                  <a:spcPct val="100000"/>
                </a:lnSpc>
              </a:pPr>
              <a:r>
                <a:rPr b="1" lang="pl-PL" sz="2400" spc="-1" strike="noStrike">
                  <a:ln w="0">
                    <a:noFill/>
                  </a:ln>
                  <a:solidFill>
                    <a:schemeClr val="lt1"/>
                  </a:solidFill>
                  <a:latin typeface="Univers Next for HSBC Light"/>
                </a:rPr>
                <a:t>Evaluation</a:t>
              </a:r>
              <a:endParaRPr b="0" lang="en-GB" sz="2400" spc="-1" strike="noStrike">
                <a:ln w="0">
                  <a:noFill/>
                </a:ln>
                <a:solidFill>
                  <a:schemeClr val="lt1"/>
                </a:solidFill>
                <a:latin typeface="Arial"/>
              </a:endParaRPr>
            </a:p>
          </p:txBody>
        </p:sp>
        <p:sp>
          <p:nvSpPr>
            <p:cNvPr id="1585" name="Rectangle 33"/>
            <p:cNvSpPr txBox="1"/>
            <p:nvPr/>
          </p:nvSpPr>
          <p:spPr>
            <a:xfrm rot="19218600">
              <a:off x="4142520" y="2586600"/>
              <a:ext cx="3526560" cy="3041280"/>
            </a:xfrm>
            <a:prstGeom prst="rect">
              <a:avLst/>
            </a:prstGeom>
          </p:spPr>
          <p:txBody>
            <a:bodyPr wrap="none" anchor="t" anchorCtr="1">
              <a:prstTxWarp prst="textArchDown">
                <a:avLst>
                  <a:gd name="adj" fmla="val 0"/>
                </a:avLst>
              </a:prstTxWarp>
              <a:noAutofit/>
            </a:bodyPr>
            <a:p>
              <a:pPr algn="ctr" defTabSz="914400">
                <a:lnSpc>
                  <a:spcPct val="100000"/>
                </a:lnSpc>
              </a:pPr>
              <a:r>
                <a:rPr b="1" lang="pl-PL" sz="2000" spc="-1" strike="noStrike">
                  <a:ln w="0">
                    <a:noFill/>
                  </a:ln>
                  <a:solidFill>
                    <a:schemeClr val="lt1"/>
                  </a:solidFill>
                  <a:latin typeface="Univers Next for HSBC Light"/>
                </a:rPr>
                <a:t>Communication</a:t>
              </a:r>
              <a:endParaRPr b="0" lang="en-GB" sz="2000" spc="-1" strike="noStrike">
                <a:ln w="0">
                  <a:noFill/>
                </a:ln>
                <a:solidFill>
                  <a:schemeClr val="lt1"/>
                </a:solidFill>
                <a:latin typeface="Arial"/>
              </a:endParaRPr>
            </a:p>
            <a:p>
              <a:pPr algn="ctr" defTabSz="914400">
                <a:lnSpc>
                  <a:spcPct val="100000"/>
                </a:lnSpc>
              </a:pPr>
              <a:r>
                <a:rPr b="1" lang="pl-PL" sz="2000" spc="-1" strike="noStrike">
                  <a:ln w="0">
                    <a:noFill/>
                  </a:ln>
                  <a:solidFill>
                    <a:schemeClr val="lt1"/>
                  </a:solidFill>
                  <a:latin typeface="Univers Next for HSBC Light"/>
                </a:rPr>
                <a:t>of policy</a:t>
              </a:r>
              <a:endParaRPr b="0" lang="en-GB" sz="2000" spc="-1" strike="noStrike">
                <a:ln w="0">
                  <a:noFill/>
                </a:ln>
                <a:solidFill>
                  <a:schemeClr val="lt1"/>
                </a:solidFill>
                <a:latin typeface="Arial"/>
              </a:endParaRPr>
            </a:p>
          </p:txBody>
        </p:sp>
        <p:sp>
          <p:nvSpPr>
            <p:cNvPr id="1586" name="Rectangle 34"/>
            <p:cNvSpPr txBox="1"/>
            <p:nvPr/>
          </p:nvSpPr>
          <p:spPr>
            <a:xfrm rot="2890200">
              <a:off x="4046040" y="2494080"/>
              <a:ext cx="3526560" cy="3152160"/>
            </a:xfrm>
            <a:prstGeom prst="rect">
              <a:avLst/>
            </a:prstGeom>
          </p:spPr>
          <p:txBody>
            <a:bodyPr wrap="none" anchor="t" anchorCtr="1">
              <a:prstTxWarp prst="textArchDown">
                <a:avLst>
                  <a:gd name="adj" fmla="val 0"/>
                </a:avLst>
              </a:prstTxWarp>
              <a:noAutofit/>
            </a:bodyPr>
            <a:p>
              <a:pPr algn="ctr" defTabSz="914400">
                <a:lnSpc>
                  <a:spcPct val="100000"/>
                </a:lnSpc>
              </a:pPr>
              <a:r>
                <a:rPr b="1" lang="pl-PL" sz="2400" spc="-1" strike="noStrike">
                  <a:ln w="0">
                    <a:noFill/>
                  </a:ln>
                  <a:solidFill>
                    <a:schemeClr val="lt1"/>
                  </a:solidFill>
                  <a:latin typeface="Univers Next for HSBC Light"/>
                </a:rPr>
                <a:t>Execution</a:t>
              </a:r>
              <a:endParaRPr b="0" lang="en-GB" sz="2400" spc="-1" strike="noStrike">
                <a:ln w="0">
                  <a:noFill/>
                </a:ln>
                <a:solidFill>
                  <a:schemeClr val="lt1"/>
                </a:solidFill>
                <a:latin typeface="Arial"/>
              </a:endParaRPr>
            </a:p>
          </p:txBody>
        </p:sp>
      </p:grpSp>
      <p:sp>
        <p:nvSpPr>
          <p:cNvPr id="1587" name="TextBox 37"/>
          <p:cNvSpPr/>
          <p:nvPr/>
        </p:nvSpPr>
        <p:spPr>
          <a:xfrm>
            <a:off x="8496360" y="4814280"/>
            <a:ext cx="2768760" cy="643680"/>
          </a:xfrm>
          <a:prstGeom prst="rect">
            <a:avLst/>
          </a:prstGeom>
          <a:noFill/>
          <a:ln w="0">
            <a:noFill/>
          </a:ln>
        </p:spPr>
        <p:style>
          <a:lnRef idx="0"/>
          <a:fillRef idx="0"/>
          <a:effectRef idx="0"/>
          <a:fontRef idx="minor"/>
        </p:style>
        <p:txBody>
          <a:bodyPr wrap="none" lIns="90000" rIns="90000" tIns="45000" bIns="45000" anchor="t">
            <a:spAutoFit/>
          </a:bodyPr>
          <a:p>
            <a:pPr algn="ctr" defTabSz="914400">
              <a:lnSpc>
                <a:spcPct val="100000"/>
              </a:lnSpc>
              <a:spcBef>
                <a:spcPts val="1001"/>
              </a:spcBef>
            </a:pPr>
            <a:r>
              <a:rPr b="0" lang="pl-PL" sz="1400" spc="-1" strike="noStrike">
                <a:solidFill>
                  <a:schemeClr val="dk1"/>
                </a:solidFill>
                <a:latin typeface="Univers Next for HSBC Light"/>
              </a:rPr>
              <a:t>Source of Key appetite metrics:</a:t>
            </a:r>
            <a:endParaRPr b="0" lang="en-GB" sz="1400" spc="-1" strike="noStrike">
              <a:solidFill>
                <a:srgbClr val="000000"/>
              </a:solidFill>
              <a:latin typeface="Arial"/>
            </a:endParaRPr>
          </a:p>
          <a:p>
            <a:pPr algn="ctr" defTabSz="914400">
              <a:lnSpc>
                <a:spcPct val="100000"/>
              </a:lnSpc>
              <a:spcBef>
                <a:spcPts val="1001"/>
              </a:spcBef>
            </a:pPr>
            <a:r>
              <a:rPr b="1" lang="pl-PL" sz="1400" spc="-1" strike="noStrike">
                <a:solidFill>
                  <a:schemeClr val="dk1"/>
                </a:solidFill>
                <a:latin typeface="Univers Next for HSBC Light"/>
              </a:rPr>
              <a:t>HSBC 2025 annual report</a:t>
            </a:r>
            <a:endParaRPr b="0" lang="en-GB" sz="1400" spc="-1" strike="noStrike">
              <a:solidFill>
                <a:srgbClr val="000000"/>
              </a:solidFill>
              <a:latin typeface="Arial"/>
            </a:endParaRPr>
          </a:p>
        </p:txBody>
      </p:sp>
      <p:sp>
        <p:nvSpPr>
          <p:cNvPr id="1588" name="TextBox 38"/>
          <p:cNvSpPr/>
          <p:nvPr/>
        </p:nvSpPr>
        <p:spPr>
          <a:xfrm>
            <a:off x="348840" y="4814280"/>
            <a:ext cx="298368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Put in practice to achieve metrics:</a:t>
            </a:r>
            <a:endParaRPr b="0" lang="en-GB" sz="1400" spc="-1" strike="noStrike">
              <a:solidFill>
                <a:srgbClr val="000000"/>
              </a:solidFill>
              <a:latin typeface="Arial"/>
            </a:endParaRPr>
          </a:p>
        </p:txBody>
      </p:sp>
      <p:sp>
        <p:nvSpPr>
          <p:cNvPr id="1589" name="TextBox 39"/>
          <p:cNvSpPr/>
          <p:nvPr/>
        </p:nvSpPr>
        <p:spPr>
          <a:xfrm>
            <a:off x="344880" y="5156640"/>
            <a:ext cx="3577320" cy="1324800"/>
          </a:xfrm>
          <a:prstGeom prst="rect">
            <a:avLst/>
          </a:prstGeom>
          <a:noFill/>
          <a:ln w="0">
            <a:noFill/>
          </a:ln>
        </p:spPr>
        <p:style>
          <a:lnRef idx="0"/>
          <a:fillRef idx="0"/>
          <a:effectRef idx="0"/>
          <a:fontRef idx="minor"/>
        </p:style>
        <p:txBody>
          <a:bodyPr wrap="none" lIns="90000" rIns="90000" tIns="45000" bIns="45000" anchor="t">
            <a:spAutoFit/>
          </a:bodyPr>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Measures (all PDs, max exposure,...)</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Reporting system</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Thresholds to monitor and flag alerts</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Clear actions if alert is flagged</a:t>
            </a:r>
            <a:endParaRPr b="0" lang="en-GB" sz="1400" spc="-1" strike="noStrike">
              <a:solidFill>
                <a:srgbClr val="000000"/>
              </a:solidFill>
              <a:latin typeface="Arial"/>
            </a:endParaRPr>
          </a:p>
        </p:txBody>
      </p:sp>
      <p:sp>
        <p:nvSpPr>
          <p:cNvPr id="1590" name="TextBox 40"/>
          <p:cNvSpPr/>
          <p:nvPr/>
        </p:nvSpPr>
        <p:spPr>
          <a:xfrm>
            <a:off x="280080" y="1618560"/>
            <a:ext cx="166392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Two main factors:</a:t>
            </a:r>
            <a:endParaRPr b="0" lang="en-GB" sz="1400" spc="-1" strike="noStrike">
              <a:solidFill>
                <a:srgbClr val="000000"/>
              </a:solidFill>
              <a:latin typeface="Arial"/>
            </a:endParaRPr>
          </a:p>
        </p:txBody>
      </p:sp>
      <p:sp>
        <p:nvSpPr>
          <p:cNvPr id="1591" name="TextBox 41"/>
          <p:cNvSpPr/>
          <p:nvPr/>
        </p:nvSpPr>
        <p:spPr>
          <a:xfrm>
            <a:off x="322920" y="1960920"/>
            <a:ext cx="3369240" cy="107064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spcBef>
                <a:spcPts val="1001"/>
              </a:spcBef>
              <a:buClr>
                <a:srgbClr val="db0011"/>
              </a:buClr>
              <a:buSzPct val="90000"/>
              <a:buFont typeface="Wingdings" charset="2"/>
              <a:buChar char=""/>
            </a:pPr>
            <a:r>
              <a:rPr b="1" lang="pl-PL" sz="1400" spc="-1" strike="noStrike">
                <a:solidFill>
                  <a:schemeClr val="dk1"/>
                </a:solidFill>
                <a:latin typeface="Univers Next for HSBC Light"/>
              </a:rPr>
              <a:t>External</a:t>
            </a:r>
            <a:r>
              <a:rPr b="0" lang="pl-PL" sz="1400" spc="-1" strike="noStrike">
                <a:solidFill>
                  <a:schemeClr val="dk1"/>
                </a:solidFill>
                <a:latin typeface="Univers Next for HSBC Light"/>
              </a:rPr>
              <a:t>: regulation, environment, macroeconomic and geopolitical situation</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1" lang="pl-PL" sz="1400" spc="-1" strike="noStrike">
                <a:solidFill>
                  <a:schemeClr val="dk1"/>
                </a:solidFill>
                <a:latin typeface="Univers Next for HSBC Light"/>
              </a:rPr>
              <a:t>Internal</a:t>
            </a:r>
            <a:r>
              <a:rPr b="0" lang="pl-PL" sz="1400" spc="-1" strike="noStrike">
                <a:solidFill>
                  <a:schemeClr val="dk1"/>
                </a:solidFill>
                <a:latin typeface="Univers Next for HSBC Light"/>
              </a:rPr>
              <a:t>: focus and Strategy Plan</a:t>
            </a:r>
            <a:endParaRPr b="0" lang="en-GB" sz="1400" spc="-1" strike="noStrike">
              <a:solidFill>
                <a:srgbClr val="000000"/>
              </a:solidFill>
              <a:latin typeface="Arial"/>
            </a:endParaRPr>
          </a:p>
        </p:txBody>
      </p:sp>
      <p:pic>
        <p:nvPicPr>
          <p:cNvPr id="1592" name="Picture 8" descr=""/>
          <p:cNvPicPr/>
          <p:nvPr/>
        </p:nvPicPr>
        <p:blipFill>
          <a:blip r:embed="rId1"/>
          <a:stretch/>
        </p:blipFill>
        <p:spPr>
          <a:xfrm>
            <a:off x="7471080" y="857880"/>
            <a:ext cx="4320000" cy="15213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3"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Risk Management framework – Features of a particular risk management</a:t>
            </a:r>
            <a:endParaRPr b="0" lang="en-US" sz="1800" spc="-1" strike="noStrike">
              <a:solidFill>
                <a:schemeClr val="dk1"/>
              </a:solidFill>
              <a:latin typeface="Univers Next for HSBC Light"/>
            </a:endParaRPr>
          </a:p>
        </p:txBody>
      </p:sp>
      <p:sp>
        <p:nvSpPr>
          <p:cNvPr id="1594" name="PlaceHolder 2"/>
          <p:cNvSpPr>
            <a:spLocks noGrp="1"/>
          </p:cNvSpPr>
          <p:nvPr>
            <p:ph type="ftr" idx="380"/>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595" name="PlaceHolder 3"/>
          <p:cNvSpPr>
            <a:spLocks noGrp="1"/>
          </p:cNvSpPr>
          <p:nvPr>
            <p:ph type="sldNum" idx="381"/>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832B1396-3EDA-41B5-8902-80CA95E036E5}"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596" name="Rectangle 1"/>
          <p:cNvSpPr/>
          <p:nvPr/>
        </p:nvSpPr>
        <p:spPr>
          <a:xfrm>
            <a:off x="439560" y="1557000"/>
            <a:ext cx="11343960" cy="438984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spcBef>
                <a:spcPts val="1001"/>
              </a:spcBef>
              <a:buClr>
                <a:srgbClr val="db0011"/>
              </a:buClr>
              <a:buSzPct val="90000"/>
              <a:buFont typeface="Wingdings" charset="2"/>
              <a:buChar char=""/>
            </a:pPr>
            <a:r>
              <a:rPr b="1" lang="en-US" sz="1400" spc="-1" strike="noStrike">
                <a:solidFill>
                  <a:schemeClr val="dk1"/>
                </a:solidFill>
                <a:latin typeface="Univers Next for HSBC Light"/>
              </a:rPr>
              <a:t>Identify and assess key exposures</a:t>
            </a:r>
            <a:r>
              <a:rPr b="0" lang="en-US" sz="1400" spc="-1" strike="noStrike">
                <a:solidFill>
                  <a:schemeClr val="dk1"/>
                </a:solidFill>
                <a:latin typeface="Univers Next for HSBC Light"/>
              </a:rPr>
              <a:t>:</a:t>
            </a:r>
            <a:endParaRPr b="0" lang="en-GB" sz="1400" spc="-1" strike="noStrike">
              <a:solidFill>
                <a:srgbClr val="000000"/>
              </a:solidFill>
              <a:latin typeface="Arial"/>
            </a:endParaRPr>
          </a:p>
          <a:p>
            <a:pPr lvl="1" marL="743040" indent="-28584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Risk Assessment, Event Management,</a:t>
            </a:r>
            <a:r>
              <a:rPr b="0" lang="pl-PL" sz="1400" spc="-1" strike="noStrike">
                <a:solidFill>
                  <a:schemeClr val="dk1"/>
                </a:solidFill>
                <a:latin typeface="Univers Next for HSBC Light"/>
              </a:rPr>
              <a:t> </a:t>
            </a:r>
            <a:r>
              <a:rPr b="0" lang="en-US" sz="1400" spc="-1" strike="noStrike">
                <a:solidFill>
                  <a:schemeClr val="dk1"/>
                </a:solidFill>
                <a:latin typeface="Univers Next for HSBC Light"/>
              </a:rPr>
              <a:t>Key Risk Indicator</a:t>
            </a:r>
            <a:r>
              <a:rPr b="0" lang="pl-PL" sz="1400" spc="-1" strike="noStrike">
                <a:solidFill>
                  <a:schemeClr val="dk1"/>
                </a:solidFill>
                <a:latin typeface="Univers Next for HSBC Light"/>
              </a:rPr>
              <a:t>;</a:t>
            </a:r>
            <a:endParaRPr b="0" lang="en-GB" sz="1400" spc="-1" strike="noStrike">
              <a:solidFill>
                <a:srgbClr val="000000"/>
              </a:solidFill>
              <a:latin typeface="Arial"/>
            </a:endParaRPr>
          </a:p>
          <a:p>
            <a:pPr lvl="1" marL="7430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E</a:t>
            </a:r>
            <a:r>
              <a:rPr b="0" lang="en-US" sz="1400" spc="-1" strike="noStrike">
                <a:solidFill>
                  <a:schemeClr val="dk1"/>
                </a:solidFill>
                <a:latin typeface="Univers Next for HSBC Light"/>
              </a:rPr>
              <a:t>valuate the risk controls</a:t>
            </a:r>
            <a:r>
              <a:rPr b="0" lang="pl-PL" sz="1400" spc="-1" strike="noStrike">
                <a:solidFill>
                  <a:schemeClr val="dk1"/>
                </a:solidFill>
                <a:latin typeface="Univers Next for HSBC Light"/>
              </a:rPr>
              <a:t>: identify </a:t>
            </a:r>
            <a:r>
              <a:rPr b="0" lang="en-US" sz="1400" spc="-1" strike="noStrike">
                <a:solidFill>
                  <a:schemeClr val="dk1"/>
                </a:solidFill>
                <a:latin typeface="Univers Next for HSBC Light"/>
              </a:rPr>
              <a:t>inherent risk and measure the residual risk</a:t>
            </a:r>
            <a:r>
              <a:rPr b="0" lang="pl-PL" sz="1400" spc="-1" strike="noStrike">
                <a:solidFill>
                  <a:schemeClr val="dk1"/>
                </a:solidFill>
                <a:latin typeface="Univers Next for HSBC Light"/>
              </a:rPr>
              <a:t> after</a:t>
            </a:r>
            <a:r>
              <a:rPr b="0" lang="en-US" sz="1400" spc="-1" strike="noStrike">
                <a:solidFill>
                  <a:schemeClr val="dk1"/>
                </a:solidFill>
                <a:latin typeface="Univers Next for HSBC Light"/>
              </a:rPr>
              <a:t> implementation of controls;</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1" lang="en-US" sz="1400" spc="-1" strike="noStrike">
                <a:solidFill>
                  <a:schemeClr val="dk1"/>
                </a:solidFill>
                <a:latin typeface="Univers Next for HSBC Light"/>
              </a:rPr>
              <a:t>Establish clear personal accountabilities, roles and responsibilities</a:t>
            </a:r>
            <a:r>
              <a:rPr b="0" lang="en-US" sz="1400" spc="-1" strike="noStrike">
                <a:solidFill>
                  <a:schemeClr val="dk1"/>
                </a:solidFill>
                <a:latin typeface="Univers Next for HSBC Light"/>
              </a:rPr>
              <a:t>:</a:t>
            </a:r>
            <a:endParaRPr b="0" lang="en-GB" sz="1400" spc="-1" strike="noStrike">
              <a:solidFill>
                <a:srgbClr val="000000"/>
              </a:solidFill>
              <a:latin typeface="Arial"/>
            </a:endParaRPr>
          </a:p>
          <a:p>
            <a:pPr lvl="1" marL="7430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Streamlines</a:t>
            </a:r>
            <a:r>
              <a:rPr b="0" lang="en-US" sz="1400" spc="-1" strike="noStrike">
                <a:solidFill>
                  <a:schemeClr val="dk1"/>
                </a:solidFill>
                <a:latin typeface="Univers Next for HSBC Light"/>
              </a:rPr>
              <a:t> the risk management process</a:t>
            </a:r>
            <a:r>
              <a:rPr b="0" lang="pl-PL" sz="1400" spc="-1" strike="noStrike">
                <a:solidFill>
                  <a:schemeClr val="dk1"/>
                </a:solidFill>
                <a:latin typeface="Univers Next for HSBC Light"/>
              </a:rPr>
              <a:t>;</a:t>
            </a:r>
            <a:endParaRPr b="0" lang="en-GB" sz="1400" spc="-1" strike="noStrike">
              <a:solidFill>
                <a:srgbClr val="000000"/>
              </a:solidFill>
              <a:latin typeface="Arial"/>
            </a:endParaRPr>
          </a:p>
          <a:p>
            <a:pPr lvl="1" marL="7430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Allows</a:t>
            </a:r>
            <a:r>
              <a:rPr b="0" lang="en-US" sz="1400" spc="-1" strike="noStrike">
                <a:solidFill>
                  <a:schemeClr val="dk1"/>
                </a:solidFill>
                <a:latin typeface="Univers Next for HSBC Light"/>
              </a:rPr>
              <a:t> risk managers to incorporate accountability into the work culture of the organization;</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1" lang="en-US" sz="1400" spc="-1" strike="noStrike">
                <a:solidFill>
                  <a:schemeClr val="dk1"/>
                </a:solidFill>
                <a:latin typeface="Univers Next for HSBC Light"/>
              </a:rPr>
              <a:t>Enable an efficient allocation of risk capital</a:t>
            </a:r>
            <a:r>
              <a:rPr b="0" lang="en-US" sz="1400" spc="-1" strike="noStrike">
                <a:solidFill>
                  <a:schemeClr val="dk1"/>
                </a:solidFill>
                <a:latin typeface="Univers Next for HSBC Light"/>
              </a:rPr>
              <a:t>:</a:t>
            </a:r>
            <a:endParaRPr b="0" lang="en-GB" sz="1400" spc="-1" strike="noStrike">
              <a:solidFill>
                <a:srgbClr val="000000"/>
              </a:solidFill>
              <a:latin typeface="Arial"/>
            </a:endParaRPr>
          </a:p>
          <a:p>
            <a:pPr lvl="1" marL="743040" indent="-28584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with a streamlined risk management process, efficient </a:t>
            </a:r>
            <a:r>
              <a:rPr b="0" lang="pl-PL" sz="1400" spc="-1" strike="noStrike">
                <a:solidFill>
                  <a:schemeClr val="dk1"/>
                </a:solidFill>
                <a:latin typeface="Univers Next for HSBC Light"/>
              </a:rPr>
              <a:t>risk capital </a:t>
            </a:r>
            <a:r>
              <a:rPr b="0" lang="en-US" sz="1400" spc="-1" strike="noStrike">
                <a:solidFill>
                  <a:schemeClr val="dk1"/>
                </a:solidFill>
                <a:latin typeface="Univers Next for HSBC Light"/>
              </a:rPr>
              <a:t>allocation and utilization can be ensured;</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1" lang="en-US" sz="1400" spc="-1" strike="noStrike">
                <a:solidFill>
                  <a:schemeClr val="dk1"/>
                </a:solidFill>
                <a:latin typeface="Univers Next for HSBC Light"/>
              </a:rPr>
              <a:t>Establish consistent and timely risk management information and reporting capabilities</a:t>
            </a:r>
            <a:r>
              <a:rPr b="0" lang="en-US" sz="1400" spc="-1" strike="noStrike">
                <a:solidFill>
                  <a:schemeClr val="dk1"/>
                </a:solidFill>
                <a:latin typeface="Univers Next for HSBC Light"/>
              </a:rPr>
              <a:t>:</a:t>
            </a:r>
            <a:endParaRPr b="0" lang="en-GB" sz="1400" spc="-1" strike="noStrike">
              <a:solidFill>
                <a:srgbClr val="000000"/>
              </a:solidFill>
              <a:latin typeface="Arial"/>
            </a:endParaRPr>
          </a:p>
          <a:p>
            <a:pPr lvl="1" marL="743040" indent="-28584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role-based dashboards, control diagrams and scorecards </a:t>
            </a:r>
            <a:r>
              <a:rPr b="0" lang="pl-PL" sz="1400" spc="-1" strike="noStrike">
                <a:solidFill>
                  <a:schemeClr val="dk1"/>
                </a:solidFill>
                <a:latin typeface="Univers Next for HSBC Light"/>
              </a:rPr>
              <a:t>help to </a:t>
            </a:r>
            <a:r>
              <a:rPr b="0" lang="en-US" sz="1400" spc="-1" strike="noStrike">
                <a:solidFill>
                  <a:schemeClr val="dk1"/>
                </a:solidFill>
                <a:latin typeface="Univers Next for HSBC Light"/>
              </a:rPr>
              <a:t>bring high-risk areas into focus;</a:t>
            </a:r>
            <a:endParaRPr b="0" lang="en-GB" sz="1400" spc="-1" strike="noStrike">
              <a:solidFill>
                <a:srgbClr val="000000"/>
              </a:solidFill>
              <a:latin typeface="Arial"/>
            </a:endParaRPr>
          </a:p>
          <a:p>
            <a:pPr marL="285840" indent="-285840" defTabSz="914400">
              <a:lnSpc>
                <a:spcPct val="100000"/>
              </a:lnSpc>
              <a:spcBef>
                <a:spcPts val="1001"/>
              </a:spcBef>
              <a:buClr>
                <a:srgbClr val="db0011"/>
              </a:buClr>
              <a:buSzPct val="90000"/>
              <a:buFont typeface="Wingdings" charset="2"/>
              <a:buChar char=""/>
            </a:pPr>
            <a:r>
              <a:rPr b="1" lang="en-US" sz="1400" spc="-1" strike="noStrike">
                <a:solidFill>
                  <a:schemeClr val="dk1"/>
                </a:solidFill>
                <a:latin typeface="Univers Next for HSBC Light"/>
              </a:rPr>
              <a:t>Ensure a continuous risk management learning</a:t>
            </a:r>
            <a:r>
              <a:rPr b="0" lang="en-US" sz="1400" spc="-1" strike="noStrike">
                <a:solidFill>
                  <a:schemeClr val="dk1"/>
                </a:solidFill>
                <a:latin typeface="Univers Next for HSBC Light"/>
              </a:rPr>
              <a:t>:</a:t>
            </a:r>
            <a:endParaRPr b="0" lang="en-GB" sz="1400" spc="-1" strike="noStrike">
              <a:solidFill>
                <a:srgbClr val="000000"/>
              </a:solidFill>
              <a:latin typeface="Arial"/>
            </a:endParaRPr>
          </a:p>
          <a:p>
            <a:pPr lvl="1" marL="743040" indent="-285840" defTabSz="914400">
              <a:lnSpc>
                <a:spcPct val="100000"/>
              </a:lnSpc>
              <a:spcBef>
                <a:spcPts val="1001"/>
              </a:spcBef>
              <a:buClr>
                <a:srgbClr val="db0011"/>
              </a:buClr>
              <a:buSzPct val="90000"/>
              <a:buFont typeface="Wingdings" charset="2"/>
              <a:buChar char=""/>
            </a:pPr>
            <a:r>
              <a:rPr b="0" lang="pl-PL" sz="1400" spc="-1" strike="noStrike">
                <a:solidFill>
                  <a:schemeClr val="dk1"/>
                </a:solidFill>
                <a:latin typeface="Univers Next for HSBC Light"/>
              </a:rPr>
              <a:t>Helps to achieve </a:t>
            </a:r>
            <a:r>
              <a:rPr b="0" lang="en-US" sz="1400" spc="-1" strike="noStrike">
                <a:solidFill>
                  <a:schemeClr val="dk1"/>
                </a:solidFill>
                <a:latin typeface="Univers Next for HSBC Light"/>
              </a:rPr>
              <a:t>more informed and proactive decision-making</a:t>
            </a:r>
            <a:r>
              <a:rPr b="0" lang="pl-PL" sz="1400" spc="-1" strike="noStrike">
                <a:solidFill>
                  <a:schemeClr val="dk1"/>
                </a:solidFill>
                <a:latin typeface="Univers Next for HSBC Light"/>
              </a:rPr>
              <a:t> </a:t>
            </a:r>
            <a:r>
              <a:rPr b="0" lang="en-US" sz="1400" spc="-1" strike="noStrike">
                <a:solidFill>
                  <a:schemeClr val="dk1"/>
                </a:solidFill>
                <a:latin typeface="Univers Next for HSBC Light"/>
              </a:rPr>
              <a:t>and align </a:t>
            </a:r>
            <a:r>
              <a:rPr b="0" lang="pl-PL" sz="1400" spc="-1" strike="noStrike">
                <a:solidFill>
                  <a:schemeClr val="dk1"/>
                </a:solidFill>
                <a:latin typeface="Univers Next for HSBC Light"/>
              </a:rPr>
              <a:t>framework </a:t>
            </a:r>
            <a:r>
              <a:rPr b="0" lang="en-US" sz="1400" spc="-1" strike="noStrike">
                <a:solidFill>
                  <a:schemeClr val="dk1"/>
                </a:solidFill>
                <a:latin typeface="Univers Next for HSBC Light"/>
              </a:rPr>
              <a:t>to the </a:t>
            </a:r>
            <a:r>
              <a:rPr b="0" lang="pl-PL" sz="1400" spc="-1" strike="noStrike">
                <a:solidFill>
                  <a:schemeClr val="dk1"/>
                </a:solidFill>
                <a:latin typeface="Univers Next for HSBC Light"/>
              </a:rPr>
              <a:t>supported </a:t>
            </a:r>
            <a:r>
              <a:rPr b="0" lang="en-US" sz="1400" spc="-1" strike="noStrike">
                <a:solidFill>
                  <a:schemeClr val="dk1"/>
                </a:solidFill>
                <a:latin typeface="Univers Next for HSBC Light"/>
              </a:rPr>
              <a:t>businesses</a:t>
            </a:r>
            <a:r>
              <a:rPr b="0" lang="pl-PL" sz="1400" spc="-1" strike="noStrike">
                <a:solidFill>
                  <a:schemeClr val="dk1"/>
                </a:solidFill>
                <a:latin typeface="Univers Next for HSBC Light"/>
              </a:rPr>
              <a:t>;</a:t>
            </a:r>
            <a:endParaRPr b="0" lang="en-GB" sz="1400" spc="-1" strike="noStrike">
              <a:solidFill>
                <a:srgbClr val="000000"/>
              </a:solidFill>
              <a:latin typeface="Arial"/>
            </a:endParaRPr>
          </a:p>
          <a:p>
            <a:pPr lvl="1" marL="743040" indent="-285840" defTabSz="914400">
              <a:lnSpc>
                <a:spcPct val="100000"/>
              </a:lnSpc>
              <a:spcBef>
                <a:spcPts val="1001"/>
              </a:spcBef>
              <a:buClr>
                <a:srgbClr val="db0011"/>
              </a:buClr>
              <a:buSzPct val="90000"/>
              <a:buFont typeface="Wingdings" charset="2"/>
              <a:buChar char=""/>
            </a:pPr>
            <a:r>
              <a:rPr b="0" lang="en-US" sz="1400" spc="-1" strike="noStrike">
                <a:solidFill>
                  <a:schemeClr val="dk1"/>
                </a:solidFill>
                <a:latin typeface="Univers Next for HSBC Light"/>
              </a:rPr>
              <a:t>business units should share their experience and best risk management practices.</a:t>
            </a:r>
            <a:endParaRPr b="0" lang="en-GB"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7" name="PlaceHolder 1"/>
          <p:cNvSpPr>
            <a:spLocks noGrp="1"/>
          </p:cNvSpPr>
          <p:nvPr>
            <p:ph type="title"/>
          </p:nvPr>
        </p:nvSpPr>
        <p:spPr>
          <a:xfrm>
            <a:off x="383760" y="905760"/>
            <a:ext cx="11400120" cy="324000"/>
          </a:xfrm>
          <a:prstGeom prst="rect">
            <a:avLst/>
          </a:prstGeom>
          <a:noFill/>
          <a:ln w="0">
            <a:noFill/>
          </a:ln>
        </p:spPr>
        <p:txBody>
          <a:bodyPr lIns="0" rIns="0" tIns="0" bIns="0" anchor="t">
            <a:noAutofit/>
          </a:bodyPr>
          <a:p>
            <a:pPr indent="0" defTabSz="914400">
              <a:lnSpc>
                <a:spcPct val="100000"/>
              </a:lnSpc>
              <a:buNone/>
            </a:pPr>
            <a:r>
              <a:rPr b="0" lang="pl-PL" sz="1800" spc="-1" strike="noStrike">
                <a:solidFill>
                  <a:schemeClr val="dk1"/>
                </a:solidFill>
                <a:latin typeface="Univers Next for HSBC Medium"/>
              </a:rPr>
              <a:t>Risk Management framework – Example: HSBC Risk Management framework</a:t>
            </a:r>
            <a:endParaRPr b="0" lang="en-US" sz="1800" spc="-1" strike="noStrike">
              <a:solidFill>
                <a:schemeClr val="dk1"/>
              </a:solidFill>
              <a:latin typeface="Univers Next for HSBC Light"/>
            </a:endParaRPr>
          </a:p>
        </p:txBody>
      </p:sp>
      <p:sp>
        <p:nvSpPr>
          <p:cNvPr id="1598" name="PlaceHolder 2"/>
          <p:cNvSpPr>
            <a:spLocks noGrp="1"/>
          </p:cNvSpPr>
          <p:nvPr>
            <p:ph type="ftr" idx="382"/>
          </p:nvPr>
        </p:nvSpPr>
        <p:spPr>
          <a:xfrm>
            <a:off x="383400" y="497160"/>
            <a:ext cx="3959640" cy="300240"/>
          </a:xfrm>
          <a:prstGeom prst="rect">
            <a:avLst/>
          </a:prstGeom>
          <a:noFill/>
          <a:ln w="0">
            <a:noFill/>
          </a:ln>
        </p:spPr>
        <p:txBody>
          <a:bodyPr lIns="0" rIns="0" tIns="0" bIns="0" anchor="t">
            <a:noAutofit/>
          </a:bodyPr>
          <a:p>
            <a:pPr indent="0">
              <a:buNone/>
            </a:pPr>
            <a:endParaRPr b="0" lang="en-US" sz="1050" spc="-1" strike="noStrike">
              <a:solidFill>
                <a:schemeClr val="dk1"/>
              </a:solidFill>
              <a:latin typeface="Univers Next for HSBC Medium"/>
            </a:endParaRPr>
          </a:p>
        </p:txBody>
      </p:sp>
      <p:sp>
        <p:nvSpPr>
          <p:cNvPr id="1599" name="PlaceHolder 3"/>
          <p:cNvSpPr>
            <a:spLocks noGrp="1"/>
          </p:cNvSpPr>
          <p:nvPr>
            <p:ph type="sldNum" idx="383"/>
          </p:nvPr>
        </p:nvSpPr>
        <p:spPr>
          <a:xfrm>
            <a:off x="9065520" y="497160"/>
            <a:ext cx="2718360" cy="300240"/>
          </a:xfrm>
          <a:prstGeom prst="rect">
            <a:avLst/>
          </a:prstGeom>
          <a:noFill/>
          <a:ln w="0">
            <a:noFill/>
          </a:ln>
        </p:spPr>
        <p:txBody>
          <a:bodyPr lIns="0" rIns="0" tIns="0" bIns="0" anchor="t">
            <a:noAutofit/>
          </a:bodyPr>
          <a:lstStyle>
            <a:lvl1pPr indent="0" algn="r" defTabSz="914400">
              <a:lnSpc>
                <a:spcPct val="100000"/>
              </a:lnSpc>
              <a:buNone/>
              <a:defRPr b="0" lang="en-GB" sz="1050" spc="-1" strike="noStrike">
                <a:solidFill>
                  <a:srgbClr val="000000"/>
                </a:solidFill>
                <a:latin typeface="Univers Next for HSBC Light"/>
              </a:defRPr>
            </a:lvl1pPr>
          </a:lstStyle>
          <a:p>
            <a:pPr indent="0" algn="r" defTabSz="914400">
              <a:lnSpc>
                <a:spcPct val="100000"/>
              </a:lnSpc>
              <a:buNone/>
            </a:pPr>
            <a:fld id="{7A040583-A540-4944-AC55-1C34CA5549BC}" type="slidenum">
              <a:rPr b="0" lang="en-GB" sz="1050" spc="-1" strike="noStrike">
                <a:solidFill>
                  <a:srgbClr val="000000"/>
                </a:solidFill>
                <a:latin typeface="Univers Next for HSBC Light"/>
              </a:rPr>
              <a:t>&lt;number&gt;</a:t>
            </a:fld>
            <a:endParaRPr b="0" lang="en-GB" sz="1050" spc="-1" strike="noStrike">
              <a:solidFill>
                <a:srgbClr val="000000"/>
              </a:solidFill>
              <a:latin typeface="Times New Roman"/>
            </a:endParaRPr>
          </a:p>
        </p:txBody>
      </p:sp>
      <p:sp>
        <p:nvSpPr>
          <p:cNvPr id="1600" name="TextBox 2"/>
          <p:cNvSpPr/>
          <p:nvPr/>
        </p:nvSpPr>
        <p:spPr>
          <a:xfrm>
            <a:off x="1798560" y="6175800"/>
            <a:ext cx="5847480" cy="3319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spcBef>
                <a:spcPts val="1001"/>
              </a:spcBef>
            </a:pPr>
            <a:r>
              <a:rPr b="0" lang="pl-PL" sz="1400" spc="-1" strike="noStrike">
                <a:solidFill>
                  <a:schemeClr val="dk1"/>
                </a:solidFill>
                <a:latin typeface="Univers Next for HSBC Light"/>
              </a:rPr>
              <a:t>Source:  HSBC annual report p. 127: </a:t>
            </a:r>
            <a:r>
              <a:rPr b="0" lang="en-GB" sz="1400" spc="-1" strike="noStrike" u="sng">
                <a:solidFill>
                  <a:schemeClr val="dk1"/>
                </a:solidFill>
                <a:uFillTx/>
                <a:latin typeface="Univers Next for HSBC Light"/>
                <a:hlinkClick r:id="rId1"/>
              </a:rPr>
              <a:t>financial statements HSBC 2024</a:t>
            </a:r>
            <a:endParaRPr b="0" lang="en-GB" sz="1400" spc="-1" strike="noStrike">
              <a:solidFill>
                <a:srgbClr val="000000"/>
              </a:solidFill>
              <a:latin typeface="Arial"/>
            </a:endParaRPr>
          </a:p>
        </p:txBody>
      </p:sp>
      <p:pic>
        <p:nvPicPr>
          <p:cNvPr id="1601" name="Picture 5" descr=""/>
          <p:cNvPicPr/>
          <p:nvPr/>
        </p:nvPicPr>
        <p:blipFill>
          <a:blip r:embed="rId2"/>
          <a:stretch/>
        </p:blipFill>
        <p:spPr>
          <a:xfrm>
            <a:off x="1283040" y="1258560"/>
            <a:ext cx="9370080" cy="48888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0.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1.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2.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3.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4.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5.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6.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7.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8.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9.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0.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1.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2.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3.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4.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5.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6.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7.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8.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9.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0.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1.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2.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3.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4.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5.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6.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7.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8.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9.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0.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1.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2.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3.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4.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5.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6.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7.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8.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9.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0.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1.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2.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3.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4.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5.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6.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7.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8.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9.xml><?xml version="1.0" encoding="utf-8"?>
<a:theme xmlns:a="http://schemas.openxmlformats.org/drawingml/2006/main" xmlns:r="http://schemas.openxmlformats.org/officeDocument/2006/relationships" name="3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0.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7.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8.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9.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0.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1.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2.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3.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4.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5.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6.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7.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8.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9.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0.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1.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2.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3.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4.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5.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6.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7.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8.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9.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0.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1.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2.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3.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4.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5.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6.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7.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8.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9.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0.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1.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2.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3.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4.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5.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6.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7.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8.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9.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0.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1.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2.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3.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4.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5.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6.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7.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8.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9.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0.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1.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2.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3.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4.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5.xml><?xml version="1.0" encoding="utf-8"?>
<a:theme xmlns:a="http://schemas.openxmlformats.org/drawingml/2006/main" xmlns:r="http://schemas.openxmlformats.org/officeDocument/2006/relationships" name="1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6.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7.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8.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9.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0.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1.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2.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3.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4.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5.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6.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7.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8.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9.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0.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1.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2.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3.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4.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5.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6.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7.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8.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9.xml><?xml version="1.0" encoding="utf-8"?>
<a:theme xmlns:a="http://schemas.openxmlformats.org/drawingml/2006/main" xmlns:r="http://schemas.openxmlformats.org/officeDocument/2006/relationships" name="2_HSBC Template_16x9">
  <a:themeElements>
    <a:clrScheme name="HSBC_Colours">
      <a:dk1>
        <a:srgbClr val="000000"/>
      </a:dk1>
      <a:lt1>
        <a:srgbClr val="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pitchFamily="0" charset="1"/>
        <a:ea typeface=""/>
        <a:cs typeface=""/>
      </a:majorFont>
      <a:minorFont>
        <a:latin typeface="Univers Next for HSBC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3C8976AC984438DB7D6BEF474BAD0" ma:contentTypeVersion="15" ma:contentTypeDescription="Create a new document." ma:contentTypeScope="" ma:versionID="fa68215a2d63eac7ade06029cce03ab1">
  <xsd:schema xmlns:xsd="http://www.w3.org/2001/XMLSchema" xmlns:xs="http://www.w3.org/2001/XMLSchema" xmlns:p="http://schemas.microsoft.com/office/2006/metadata/properties" xmlns:ns2="a4a2ddf8-75d4-4da5-95ab-bbe1a03c6da7" xmlns:ns3="ff6651a1-ab10-4f32-93cc-a7973033b4df" targetNamespace="http://schemas.microsoft.com/office/2006/metadata/properties" ma:root="true" ma:fieldsID="f03c164d380420fc24e99a6ec2ac852a" ns2:_="" ns3:_="">
    <xsd:import namespace="a4a2ddf8-75d4-4da5-95ab-bbe1a03c6da7"/>
    <xsd:import namespace="ff6651a1-ab10-4f32-93cc-a7973033b4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2ddf8-75d4-4da5-95ab-bbe1a03c6d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a2de840-3029-43ea-90f2-31ad5ba2155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6651a1-ab10-4f32-93cc-a7973033b4d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8cdae74-117e-480a-b036-28e6cabe363b}" ma:internalName="TaxCatchAll" ma:showField="CatchAllData" ma:web="ff6651a1-ab10-4f32-93cc-a7973033b4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a2ddf8-75d4-4da5-95ab-bbe1a03c6da7">
      <Terms xmlns="http://schemas.microsoft.com/office/infopath/2007/PartnerControls"/>
    </lcf76f155ced4ddcb4097134ff3c332f>
    <TaxCatchAll xmlns="ff6651a1-ab10-4f32-93cc-a7973033b4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05BBC3-69ED-4F6D-B9CD-197B11A23271}">
  <ds:schemaRefs>
    <ds:schemaRef ds:uri="a4a2ddf8-75d4-4da5-95ab-bbe1a03c6da7"/>
    <ds:schemaRef ds:uri="ff6651a1-ab10-4f32-93cc-a7973033b4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C23CE55-C9B5-4E64-B612-F23E89451AFC}">
  <ds:schemaRefs>
    <ds:schemaRef ds:uri="http://schemas.microsoft.com/office/infopath/2007/PartnerControls"/>
    <ds:schemaRef ds:uri="ff6651a1-ab10-4f32-93cc-a7973033b4df"/>
    <ds:schemaRef ds:uri="http://www.w3.org/XML/1998/namespace"/>
    <ds:schemaRef ds:uri="http://purl.org/dc/elements/1.1/"/>
    <ds:schemaRef ds:uri="a4a2ddf8-75d4-4da5-95ab-bbe1a03c6da7"/>
    <ds:schemaRef ds:uri="http://schemas.microsoft.com/office/2006/documentManagement/types"/>
    <ds:schemaRef ds:uri="http://purl.org/dc/dcmitype/"/>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0D35A30-5A1A-419A-A12A-AA5300FC29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290</TotalTime>
  <Application>LibreOffice/24.2.7.2$Linux_X86_64 LibreOffice_project/420$Build-2</Application>
  <AppVersion>15.0000</AppVersion>
  <Words>2659</Words>
  <Paragraphs>399</Paragraphs>
  <Company>HSBC</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2018-01-10T19:53:52Z</dcterms:created>
  <dc:creator>klaudia.e.oraczewska@hsbc.com</dc:creator>
  <dc:description>PUBLIC</dc:description>
  <cp:keywords>PUBLIC</cp:keywords>
  <dc:language>en-GB</dc:language>
  <cp:lastModifiedBy/>
  <dcterms:modified xsi:type="dcterms:W3CDTF">2026-03-07T22:21:22Z</dcterms:modified>
  <cp:revision>4</cp:revision>
  <dc:subject/>
  <dc:title>XLOB Canada CDD Forum</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PUBLIC</vt:lpwstr>
  </property>
  <property fmtid="{D5CDD505-2E9C-101B-9397-08002B2CF9AE}" pid="3" name="ContentTypeId">
    <vt:lpwstr>0x010100FC03C8976AC984438DB7D6BEF474BAD0</vt:lpwstr>
  </property>
  <property fmtid="{D5CDD505-2E9C-101B-9397-08002B2CF9AE}" pid="4" name="Footers">
    <vt:lpwstr>Footers</vt:lpwstr>
  </property>
  <property fmtid="{D5CDD505-2E9C-101B-9397-08002B2CF9AE}" pid="5" name="HiddenSlides">
    <vt:i4>1</vt:i4>
  </property>
  <property fmtid="{D5CDD505-2E9C-101B-9397-08002B2CF9AE}" pid="6" name="MSIP_Label_3486a02c-2dfb-4efe-823f-aa2d1f0e6ab7_ActionId">
    <vt:lpwstr>637da046-f24c-4e93-9cac-b763c1fc4b9b</vt:lpwstr>
  </property>
  <property fmtid="{D5CDD505-2E9C-101B-9397-08002B2CF9AE}" pid="7" name="MSIP_Label_3486a02c-2dfb-4efe-823f-aa2d1f0e6ab7_ContentBits">
    <vt:lpwstr>2</vt:lpwstr>
  </property>
  <property fmtid="{D5CDD505-2E9C-101B-9397-08002B2CF9AE}" pid="8" name="MSIP_Label_3486a02c-2dfb-4efe-823f-aa2d1f0e6ab7_Enabled">
    <vt:lpwstr>true</vt:lpwstr>
  </property>
  <property fmtid="{D5CDD505-2E9C-101B-9397-08002B2CF9AE}" pid="9" name="MSIP_Label_3486a02c-2dfb-4efe-823f-aa2d1f0e6ab7_Method">
    <vt:lpwstr>Standard</vt:lpwstr>
  </property>
  <property fmtid="{D5CDD505-2E9C-101B-9397-08002B2CF9AE}" pid="10" name="MSIP_Label_3486a02c-2dfb-4efe-823f-aa2d1f0e6ab7_Name">
    <vt:lpwstr>CLAPUBLIC</vt:lpwstr>
  </property>
  <property fmtid="{D5CDD505-2E9C-101B-9397-08002B2CF9AE}" pid="11" name="MSIP_Label_3486a02c-2dfb-4efe-823f-aa2d1f0e6ab7_SetDate">
    <vt:lpwstr>2022-03-24T13:30:25Z</vt:lpwstr>
  </property>
  <property fmtid="{D5CDD505-2E9C-101B-9397-08002B2CF9AE}" pid="12" name="MSIP_Label_3486a02c-2dfb-4efe-823f-aa2d1f0e6ab7_SiteId">
    <vt:lpwstr>e0fd434d-ba64-497b-90d2-859c472e1a92</vt:lpwstr>
  </property>
  <property fmtid="{D5CDD505-2E9C-101B-9397-08002B2CF9AE}" pid="13" name="MediaServiceImageTags">
    <vt:lpwstr/>
  </property>
  <property fmtid="{D5CDD505-2E9C-101B-9397-08002B2CF9AE}" pid="14" name="Notes">
    <vt:i4>2</vt:i4>
  </property>
  <property fmtid="{D5CDD505-2E9C-101B-9397-08002B2CF9AE}" pid="15" name="PresentationFormat">
    <vt:lpwstr>Widescreen</vt:lpwstr>
  </property>
  <property fmtid="{D5CDD505-2E9C-101B-9397-08002B2CF9AE}" pid="16" name="Slides">
    <vt:i4>42</vt:i4>
  </property>
  <property fmtid="{D5CDD505-2E9C-101B-9397-08002B2CF9AE}" pid="17" name="Source">
    <vt:lpwstr>Internal</vt:lpwstr>
  </property>
</Properties>
</file>